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Nunito" pitchFamily="2" charset="77"/>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a61212651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a61212651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ed46d96d95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ed46d96d9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a71aa60c9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a71aa60c9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a71aa60c9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a71aa60c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a612126514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a61212651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ed46d96d95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ed46d96d9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a612126514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a61212651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a61212651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a61212651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a612126514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a61212651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a6b8aed8e4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a6b8aed8e4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a6cc672620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a6cc67262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9973ff377c_2_3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29973ff377c_2_3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a6cc67262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a6cc67262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a6cc67262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a6cc6726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a71aa60c9c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a71aa60c9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a612126514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a61212651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99a79402e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99a79402e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a5c6d035c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a5c6d035c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63f3077697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g263f3077697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9973ff377c_2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9973ff377c_2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a61212651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a61212651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a71aa60c9c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a71aa60c9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a612126514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a61212651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ed46d96d95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ed46d96d9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a71aa60c9c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a71aa60c9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a612126514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a61212651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1" type="title">
  <p:cSld name="TITLE">
    <p:bg>
      <p:bgPr>
        <a:solidFill>
          <a:schemeClr val="dk1"/>
        </a:solidFill>
        <a:effectLst/>
      </p:bgPr>
    </p:bg>
    <p:spTree>
      <p:nvGrpSpPr>
        <p:cNvPr id="1" name="Shape 128"/>
        <p:cNvGrpSpPr/>
        <p:nvPr/>
      </p:nvGrpSpPr>
      <p:grpSpPr>
        <a:xfrm>
          <a:off x="0" y="0"/>
          <a:ext cx="0" cy="0"/>
          <a:chOff x="0" y="0"/>
          <a:chExt cx="0" cy="0"/>
        </a:xfrm>
      </p:grpSpPr>
      <p:sp>
        <p:nvSpPr>
          <p:cNvPr id="129" name="Google Shape;129;p14"/>
          <p:cNvSpPr txBox="1">
            <a:spLocks noGrp="1"/>
          </p:cNvSpPr>
          <p:nvPr>
            <p:ph type="ctrTitle"/>
          </p:nvPr>
        </p:nvSpPr>
        <p:spPr>
          <a:xfrm>
            <a:off x="413075" y="992400"/>
            <a:ext cx="5682900" cy="2130600"/>
          </a:xfrm>
          <a:prstGeom prst="rect">
            <a:avLst/>
          </a:prstGeom>
          <a:noFill/>
          <a:ln>
            <a:noFill/>
          </a:ln>
        </p:spPr>
        <p:txBody>
          <a:bodyPr spcFirstLastPara="1" wrap="square" lIns="0" tIns="0" rIns="0" bIns="0" anchor="ctr" anchorCtr="0">
            <a:noAutofit/>
          </a:bodyPr>
          <a:lstStyle>
            <a:lvl1pPr lvl="0" algn="l" rtl="0">
              <a:lnSpc>
                <a:spcPct val="80000"/>
              </a:lnSpc>
              <a:spcBef>
                <a:spcPts val="0"/>
              </a:spcBef>
              <a:spcAft>
                <a:spcPts val="0"/>
              </a:spcAft>
              <a:buClr>
                <a:schemeClr val="lt1"/>
              </a:buClr>
              <a:buSzPts val="5500"/>
              <a:buNone/>
              <a:defRPr sz="5500">
                <a:solidFill>
                  <a:schemeClr val="lt1"/>
                </a:solidFill>
              </a:defRPr>
            </a:lvl1pPr>
            <a:lvl2pPr lvl="1" algn="l" rtl="0">
              <a:lnSpc>
                <a:spcPct val="100000"/>
              </a:lnSpc>
              <a:spcBef>
                <a:spcPts val="0"/>
              </a:spcBef>
              <a:spcAft>
                <a:spcPts val="0"/>
              </a:spcAft>
              <a:buClr>
                <a:srgbClr val="E42524"/>
              </a:buClr>
              <a:buSzPts val="5200"/>
              <a:buNone/>
              <a:defRPr sz="5200">
                <a:solidFill>
                  <a:srgbClr val="E42524"/>
                </a:solidFill>
              </a:defRPr>
            </a:lvl2pPr>
            <a:lvl3pPr lvl="2" algn="l" rtl="0">
              <a:lnSpc>
                <a:spcPct val="100000"/>
              </a:lnSpc>
              <a:spcBef>
                <a:spcPts val="0"/>
              </a:spcBef>
              <a:spcAft>
                <a:spcPts val="0"/>
              </a:spcAft>
              <a:buClr>
                <a:srgbClr val="E42524"/>
              </a:buClr>
              <a:buSzPts val="5200"/>
              <a:buNone/>
              <a:defRPr sz="5200">
                <a:solidFill>
                  <a:srgbClr val="E42524"/>
                </a:solidFill>
              </a:defRPr>
            </a:lvl3pPr>
            <a:lvl4pPr lvl="3" algn="l" rtl="0">
              <a:lnSpc>
                <a:spcPct val="100000"/>
              </a:lnSpc>
              <a:spcBef>
                <a:spcPts val="0"/>
              </a:spcBef>
              <a:spcAft>
                <a:spcPts val="0"/>
              </a:spcAft>
              <a:buClr>
                <a:srgbClr val="E42524"/>
              </a:buClr>
              <a:buSzPts val="5200"/>
              <a:buNone/>
              <a:defRPr sz="5200">
                <a:solidFill>
                  <a:srgbClr val="E42524"/>
                </a:solidFill>
              </a:defRPr>
            </a:lvl4pPr>
            <a:lvl5pPr lvl="4" algn="l" rtl="0">
              <a:lnSpc>
                <a:spcPct val="100000"/>
              </a:lnSpc>
              <a:spcBef>
                <a:spcPts val="0"/>
              </a:spcBef>
              <a:spcAft>
                <a:spcPts val="0"/>
              </a:spcAft>
              <a:buClr>
                <a:srgbClr val="E42524"/>
              </a:buClr>
              <a:buSzPts val="5200"/>
              <a:buNone/>
              <a:defRPr sz="5200">
                <a:solidFill>
                  <a:srgbClr val="E42524"/>
                </a:solidFill>
              </a:defRPr>
            </a:lvl5pPr>
            <a:lvl6pPr lvl="5" algn="l" rtl="0">
              <a:lnSpc>
                <a:spcPct val="100000"/>
              </a:lnSpc>
              <a:spcBef>
                <a:spcPts val="0"/>
              </a:spcBef>
              <a:spcAft>
                <a:spcPts val="0"/>
              </a:spcAft>
              <a:buClr>
                <a:srgbClr val="E42524"/>
              </a:buClr>
              <a:buSzPts val="5200"/>
              <a:buNone/>
              <a:defRPr sz="5200">
                <a:solidFill>
                  <a:srgbClr val="E42524"/>
                </a:solidFill>
              </a:defRPr>
            </a:lvl6pPr>
            <a:lvl7pPr lvl="6" algn="l" rtl="0">
              <a:lnSpc>
                <a:spcPct val="100000"/>
              </a:lnSpc>
              <a:spcBef>
                <a:spcPts val="0"/>
              </a:spcBef>
              <a:spcAft>
                <a:spcPts val="0"/>
              </a:spcAft>
              <a:buClr>
                <a:srgbClr val="E42524"/>
              </a:buClr>
              <a:buSzPts val="5200"/>
              <a:buNone/>
              <a:defRPr sz="5200">
                <a:solidFill>
                  <a:srgbClr val="E42524"/>
                </a:solidFill>
              </a:defRPr>
            </a:lvl7pPr>
            <a:lvl8pPr lvl="7" algn="l" rtl="0">
              <a:lnSpc>
                <a:spcPct val="100000"/>
              </a:lnSpc>
              <a:spcBef>
                <a:spcPts val="0"/>
              </a:spcBef>
              <a:spcAft>
                <a:spcPts val="0"/>
              </a:spcAft>
              <a:buClr>
                <a:srgbClr val="E42524"/>
              </a:buClr>
              <a:buSzPts val="5200"/>
              <a:buNone/>
              <a:defRPr sz="5200">
                <a:solidFill>
                  <a:srgbClr val="E42524"/>
                </a:solidFill>
              </a:defRPr>
            </a:lvl8pPr>
            <a:lvl9pPr lvl="8" algn="l" rtl="0">
              <a:lnSpc>
                <a:spcPct val="100000"/>
              </a:lnSpc>
              <a:spcBef>
                <a:spcPts val="0"/>
              </a:spcBef>
              <a:spcAft>
                <a:spcPts val="0"/>
              </a:spcAft>
              <a:buClr>
                <a:srgbClr val="E42524"/>
              </a:buClr>
              <a:buSzPts val="5200"/>
              <a:buNone/>
              <a:defRPr sz="5200">
                <a:solidFill>
                  <a:srgbClr val="E42524"/>
                </a:solidFill>
              </a:defRPr>
            </a:lvl9pPr>
          </a:lstStyle>
          <a:p>
            <a:endParaRPr/>
          </a:p>
        </p:txBody>
      </p:sp>
      <p:sp>
        <p:nvSpPr>
          <p:cNvPr id="130" name="Google Shape;130;p14"/>
          <p:cNvSpPr txBox="1">
            <a:spLocks noGrp="1"/>
          </p:cNvSpPr>
          <p:nvPr>
            <p:ph type="subTitle" idx="1"/>
          </p:nvPr>
        </p:nvSpPr>
        <p:spPr>
          <a:xfrm>
            <a:off x="447725" y="2868275"/>
            <a:ext cx="7233600" cy="8451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31" name="Google Shape;131;p14"/>
          <p:cNvPicPr preferRelativeResize="0"/>
          <p:nvPr/>
        </p:nvPicPr>
        <p:blipFill rotWithShape="1">
          <a:blip r:embed="rId2">
            <a:alphaModFix/>
          </a:blip>
          <a:srcRect/>
          <a:stretch/>
        </p:blipFill>
        <p:spPr>
          <a:xfrm>
            <a:off x="5895600" y="152400"/>
            <a:ext cx="2715887" cy="2715887"/>
          </a:xfrm>
          <a:prstGeom prst="rect">
            <a:avLst/>
          </a:prstGeom>
          <a:noFill/>
          <a:ln>
            <a:noFill/>
          </a:ln>
        </p:spPr>
      </p:pic>
      <p:pic>
        <p:nvPicPr>
          <p:cNvPr id="132" name="Google Shape;132;p14"/>
          <p:cNvPicPr preferRelativeResize="0"/>
          <p:nvPr/>
        </p:nvPicPr>
        <p:blipFill rotWithShape="1">
          <a:blip r:embed="rId3">
            <a:alphaModFix/>
          </a:blip>
          <a:srcRect/>
          <a:stretch/>
        </p:blipFill>
        <p:spPr>
          <a:xfrm>
            <a:off x="3822200" y="866400"/>
            <a:ext cx="5143501" cy="5143501"/>
          </a:xfrm>
          <a:prstGeom prst="rect">
            <a:avLst/>
          </a:prstGeom>
          <a:noFill/>
          <a:ln>
            <a:noFill/>
          </a:ln>
        </p:spPr>
      </p:pic>
      <p:pic>
        <p:nvPicPr>
          <p:cNvPr id="133" name="Google Shape;133;p14"/>
          <p:cNvPicPr preferRelativeResize="0"/>
          <p:nvPr/>
        </p:nvPicPr>
        <p:blipFill rotWithShape="1">
          <a:blip r:embed="rId4">
            <a:alphaModFix/>
          </a:blip>
          <a:srcRect/>
          <a:stretch/>
        </p:blipFill>
        <p:spPr>
          <a:xfrm>
            <a:off x="6910625" y="3678151"/>
            <a:ext cx="2130598" cy="2130598"/>
          </a:xfrm>
          <a:prstGeom prst="rect">
            <a:avLst/>
          </a:prstGeom>
          <a:noFill/>
          <a:ln>
            <a:noFill/>
          </a:ln>
        </p:spPr>
      </p:pic>
      <p:pic>
        <p:nvPicPr>
          <p:cNvPr id="134" name="Google Shape;134;p14"/>
          <p:cNvPicPr preferRelativeResize="0"/>
          <p:nvPr/>
        </p:nvPicPr>
        <p:blipFill rotWithShape="1">
          <a:blip r:embed="rId5">
            <a:alphaModFix/>
          </a:blip>
          <a:srcRect/>
          <a:stretch/>
        </p:blipFill>
        <p:spPr>
          <a:xfrm>
            <a:off x="447724" y="4556824"/>
            <a:ext cx="2512000" cy="295600"/>
          </a:xfrm>
          <a:prstGeom prst="rect">
            <a:avLst/>
          </a:prstGeom>
          <a:noFill/>
          <a:ln>
            <a:noFill/>
          </a:ln>
        </p:spPr>
      </p:pic>
      <p:sp>
        <p:nvSpPr>
          <p:cNvPr id="135" name="Google Shape;135;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2">
  <p:cSld name="CUSTOM_1">
    <p:spTree>
      <p:nvGrpSpPr>
        <p:cNvPr id="1" name="Shape 136"/>
        <p:cNvGrpSpPr/>
        <p:nvPr/>
      </p:nvGrpSpPr>
      <p:grpSpPr>
        <a:xfrm>
          <a:off x="0" y="0"/>
          <a:ext cx="0" cy="0"/>
          <a:chOff x="0" y="0"/>
          <a:chExt cx="0" cy="0"/>
        </a:xfrm>
      </p:grpSpPr>
      <p:pic>
        <p:nvPicPr>
          <p:cNvPr id="137" name="Google Shape;137;p15"/>
          <p:cNvPicPr preferRelativeResize="0"/>
          <p:nvPr/>
        </p:nvPicPr>
        <p:blipFill rotWithShape="1">
          <a:blip r:embed="rId2">
            <a:alphaModFix/>
          </a:blip>
          <a:srcRect/>
          <a:stretch/>
        </p:blipFill>
        <p:spPr>
          <a:xfrm>
            <a:off x="-1953725" y="-15775"/>
            <a:ext cx="5143501" cy="5175052"/>
          </a:xfrm>
          <a:prstGeom prst="rect">
            <a:avLst/>
          </a:prstGeom>
          <a:noFill/>
          <a:ln>
            <a:noFill/>
          </a:ln>
        </p:spPr>
      </p:pic>
      <p:sp>
        <p:nvSpPr>
          <p:cNvPr id="138" name="Google Shape;138;p15"/>
          <p:cNvSpPr txBox="1">
            <a:spLocks noGrp="1"/>
          </p:cNvSpPr>
          <p:nvPr>
            <p:ph type="ctrTitle"/>
          </p:nvPr>
        </p:nvSpPr>
        <p:spPr>
          <a:xfrm>
            <a:off x="3657600" y="630000"/>
            <a:ext cx="4994700" cy="1911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SzPts val="700"/>
              <a:buNone/>
              <a:defRPr sz="5500"/>
            </a:lvl1pPr>
            <a:lvl2pPr lvl="1" algn="l" rtl="0">
              <a:lnSpc>
                <a:spcPct val="80000"/>
              </a:lnSpc>
              <a:spcBef>
                <a:spcPts val="0"/>
              </a:spcBef>
              <a:spcAft>
                <a:spcPts val="0"/>
              </a:spcAft>
              <a:buSzPts val="1200"/>
              <a:buNone/>
              <a:defRPr sz="1200"/>
            </a:lvl2pPr>
            <a:lvl3pPr lvl="2" algn="l" rtl="0">
              <a:lnSpc>
                <a:spcPct val="80000"/>
              </a:lnSpc>
              <a:spcBef>
                <a:spcPts val="0"/>
              </a:spcBef>
              <a:spcAft>
                <a:spcPts val="0"/>
              </a:spcAft>
              <a:buSzPts val="1200"/>
              <a:buNone/>
              <a:defRPr sz="1200"/>
            </a:lvl3pPr>
            <a:lvl4pPr lvl="3" algn="l" rtl="0">
              <a:lnSpc>
                <a:spcPct val="80000"/>
              </a:lnSpc>
              <a:spcBef>
                <a:spcPts val="0"/>
              </a:spcBef>
              <a:spcAft>
                <a:spcPts val="0"/>
              </a:spcAft>
              <a:buSzPts val="1200"/>
              <a:buNone/>
              <a:defRPr sz="1200"/>
            </a:lvl4pPr>
            <a:lvl5pPr lvl="4" algn="l" rtl="0">
              <a:lnSpc>
                <a:spcPct val="80000"/>
              </a:lnSpc>
              <a:spcBef>
                <a:spcPts val="0"/>
              </a:spcBef>
              <a:spcAft>
                <a:spcPts val="0"/>
              </a:spcAft>
              <a:buSzPts val="1200"/>
              <a:buNone/>
              <a:defRPr sz="1200"/>
            </a:lvl5pPr>
            <a:lvl6pPr lvl="5" algn="l" rtl="0">
              <a:lnSpc>
                <a:spcPct val="80000"/>
              </a:lnSpc>
              <a:spcBef>
                <a:spcPts val="0"/>
              </a:spcBef>
              <a:spcAft>
                <a:spcPts val="0"/>
              </a:spcAft>
              <a:buSzPts val="1200"/>
              <a:buNone/>
              <a:defRPr sz="1200"/>
            </a:lvl6pPr>
            <a:lvl7pPr lvl="6" algn="l" rtl="0">
              <a:lnSpc>
                <a:spcPct val="80000"/>
              </a:lnSpc>
              <a:spcBef>
                <a:spcPts val="0"/>
              </a:spcBef>
              <a:spcAft>
                <a:spcPts val="0"/>
              </a:spcAft>
              <a:buSzPts val="1200"/>
              <a:buNone/>
              <a:defRPr sz="1200"/>
            </a:lvl7pPr>
            <a:lvl8pPr lvl="7" algn="l" rtl="0">
              <a:lnSpc>
                <a:spcPct val="80000"/>
              </a:lnSpc>
              <a:spcBef>
                <a:spcPts val="0"/>
              </a:spcBef>
              <a:spcAft>
                <a:spcPts val="0"/>
              </a:spcAft>
              <a:buSzPts val="1200"/>
              <a:buNone/>
              <a:defRPr sz="1200"/>
            </a:lvl8pPr>
            <a:lvl9pPr lvl="8" algn="l" rtl="0">
              <a:lnSpc>
                <a:spcPct val="80000"/>
              </a:lnSpc>
              <a:spcBef>
                <a:spcPts val="0"/>
              </a:spcBef>
              <a:spcAft>
                <a:spcPts val="0"/>
              </a:spcAft>
              <a:buSzPts val="1200"/>
              <a:buNone/>
              <a:defRPr sz="1200"/>
            </a:lvl9pPr>
          </a:lstStyle>
          <a:p>
            <a:endParaRPr/>
          </a:p>
        </p:txBody>
      </p:sp>
      <p:sp>
        <p:nvSpPr>
          <p:cNvPr id="139" name="Google Shape;139;p15"/>
          <p:cNvSpPr txBox="1">
            <a:spLocks noGrp="1"/>
          </p:cNvSpPr>
          <p:nvPr>
            <p:ph type="subTitle" idx="1"/>
          </p:nvPr>
        </p:nvSpPr>
        <p:spPr>
          <a:xfrm>
            <a:off x="3657600" y="2669950"/>
            <a:ext cx="4994700" cy="844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1800"/>
              <a:buNone/>
              <a:defRPr/>
            </a:lvl2pPr>
            <a:lvl3pPr lvl="2" algn="l" rtl="0">
              <a:lnSpc>
                <a:spcPct val="100000"/>
              </a:lnSpc>
              <a:spcBef>
                <a:spcPts val="0"/>
              </a:spcBef>
              <a:spcAft>
                <a:spcPts val="0"/>
              </a:spcAft>
              <a:buSzPts val="2100"/>
              <a:buNone/>
              <a:defRPr sz="2100"/>
            </a:lvl3pPr>
            <a:lvl4pPr lvl="3" algn="l" rtl="0">
              <a:lnSpc>
                <a:spcPct val="100000"/>
              </a:lnSpc>
              <a:spcBef>
                <a:spcPts val="0"/>
              </a:spcBef>
              <a:spcAft>
                <a:spcPts val="0"/>
              </a:spcAft>
              <a:buSzPts val="2100"/>
              <a:buNone/>
              <a:defRPr sz="2100"/>
            </a:lvl4pPr>
            <a:lvl5pPr lvl="4" algn="l" rtl="0">
              <a:lnSpc>
                <a:spcPct val="100000"/>
              </a:lnSpc>
              <a:spcBef>
                <a:spcPts val="0"/>
              </a:spcBef>
              <a:spcAft>
                <a:spcPts val="0"/>
              </a:spcAft>
              <a:buSzPts val="2100"/>
              <a:buNone/>
              <a:defRPr sz="2100"/>
            </a:lvl5pPr>
            <a:lvl6pPr lvl="5" algn="l" rtl="0">
              <a:lnSpc>
                <a:spcPct val="100000"/>
              </a:lnSpc>
              <a:spcBef>
                <a:spcPts val="0"/>
              </a:spcBef>
              <a:spcAft>
                <a:spcPts val="0"/>
              </a:spcAft>
              <a:buSzPts val="2100"/>
              <a:buNone/>
              <a:defRPr sz="2100"/>
            </a:lvl6pPr>
            <a:lvl7pPr lvl="6" algn="l" rtl="0">
              <a:lnSpc>
                <a:spcPct val="100000"/>
              </a:lnSpc>
              <a:spcBef>
                <a:spcPts val="0"/>
              </a:spcBef>
              <a:spcAft>
                <a:spcPts val="0"/>
              </a:spcAft>
              <a:buSzPts val="2100"/>
              <a:buNone/>
              <a:defRPr sz="2100"/>
            </a:lvl7pPr>
            <a:lvl8pPr lvl="7" algn="l" rtl="0">
              <a:lnSpc>
                <a:spcPct val="100000"/>
              </a:lnSpc>
              <a:spcBef>
                <a:spcPts val="0"/>
              </a:spcBef>
              <a:spcAft>
                <a:spcPts val="0"/>
              </a:spcAft>
              <a:buSzPts val="2100"/>
              <a:buNone/>
              <a:defRPr sz="2100"/>
            </a:lvl8pPr>
            <a:lvl9pPr lvl="8" algn="l" rtl="0">
              <a:lnSpc>
                <a:spcPct val="100000"/>
              </a:lnSpc>
              <a:spcBef>
                <a:spcPts val="0"/>
              </a:spcBef>
              <a:spcAft>
                <a:spcPts val="0"/>
              </a:spcAft>
              <a:buSzPts val="2100"/>
              <a:buNone/>
              <a:defRPr sz="2100"/>
            </a:lvl9pPr>
          </a:lstStyle>
          <a:p>
            <a:endParaRPr/>
          </a:p>
        </p:txBody>
      </p:sp>
      <p:sp>
        <p:nvSpPr>
          <p:cNvPr id="140" name="Google Shape;140;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3">
  <p:cSld name="CUSTOM_2">
    <p:spTree>
      <p:nvGrpSpPr>
        <p:cNvPr id="1" name="Shape 141"/>
        <p:cNvGrpSpPr/>
        <p:nvPr/>
      </p:nvGrpSpPr>
      <p:grpSpPr>
        <a:xfrm>
          <a:off x="0" y="0"/>
          <a:ext cx="0" cy="0"/>
          <a:chOff x="0" y="0"/>
          <a:chExt cx="0" cy="0"/>
        </a:xfrm>
      </p:grpSpPr>
      <p:pic>
        <p:nvPicPr>
          <p:cNvPr id="142" name="Google Shape;142;p16"/>
          <p:cNvPicPr preferRelativeResize="0"/>
          <p:nvPr/>
        </p:nvPicPr>
        <p:blipFill rotWithShape="1">
          <a:blip r:embed="rId2">
            <a:alphaModFix/>
          </a:blip>
          <a:srcRect l="308" r="298"/>
          <a:stretch/>
        </p:blipFill>
        <p:spPr>
          <a:xfrm>
            <a:off x="-1962175" y="-15775"/>
            <a:ext cx="5143501" cy="5175052"/>
          </a:xfrm>
          <a:prstGeom prst="rect">
            <a:avLst/>
          </a:prstGeom>
          <a:noFill/>
          <a:ln>
            <a:noFill/>
          </a:ln>
        </p:spPr>
      </p:pic>
      <p:sp>
        <p:nvSpPr>
          <p:cNvPr id="143" name="Google Shape;143;p16"/>
          <p:cNvSpPr txBox="1">
            <a:spLocks noGrp="1"/>
          </p:cNvSpPr>
          <p:nvPr>
            <p:ph type="ctrTitle"/>
          </p:nvPr>
        </p:nvSpPr>
        <p:spPr>
          <a:xfrm>
            <a:off x="3657600" y="630000"/>
            <a:ext cx="4994700" cy="1911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SzPts val="700"/>
              <a:buNone/>
              <a:defRPr sz="5500"/>
            </a:lvl1pPr>
            <a:lvl2pPr lvl="1" algn="l" rtl="0">
              <a:lnSpc>
                <a:spcPct val="80000"/>
              </a:lnSpc>
              <a:spcBef>
                <a:spcPts val="0"/>
              </a:spcBef>
              <a:spcAft>
                <a:spcPts val="0"/>
              </a:spcAft>
              <a:buSzPts val="1200"/>
              <a:buNone/>
              <a:defRPr sz="1200"/>
            </a:lvl2pPr>
            <a:lvl3pPr lvl="2" algn="l" rtl="0">
              <a:lnSpc>
                <a:spcPct val="80000"/>
              </a:lnSpc>
              <a:spcBef>
                <a:spcPts val="0"/>
              </a:spcBef>
              <a:spcAft>
                <a:spcPts val="0"/>
              </a:spcAft>
              <a:buSzPts val="1200"/>
              <a:buNone/>
              <a:defRPr sz="1200"/>
            </a:lvl3pPr>
            <a:lvl4pPr lvl="3" algn="l" rtl="0">
              <a:lnSpc>
                <a:spcPct val="80000"/>
              </a:lnSpc>
              <a:spcBef>
                <a:spcPts val="0"/>
              </a:spcBef>
              <a:spcAft>
                <a:spcPts val="0"/>
              </a:spcAft>
              <a:buSzPts val="1200"/>
              <a:buNone/>
              <a:defRPr sz="1200"/>
            </a:lvl4pPr>
            <a:lvl5pPr lvl="4" algn="l" rtl="0">
              <a:lnSpc>
                <a:spcPct val="80000"/>
              </a:lnSpc>
              <a:spcBef>
                <a:spcPts val="0"/>
              </a:spcBef>
              <a:spcAft>
                <a:spcPts val="0"/>
              </a:spcAft>
              <a:buSzPts val="1200"/>
              <a:buNone/>
              <a:defRPr sz="1200"/>
            </a:lvl5pPr>
            <a:lvl6pPr lvl="5" algn="l" rtl="0">
              <a:lnSpc>
                <a:spcPct val="80000"/>
              </a:lnSpc>
              <a:spcBef>
                <a:spcPts val="0"/>
              </a:spcBef>
              <a:spcAft>
                <a:spcPts val="0"/>
              </a:spcAft>
              <a:buSzPts val="1200"/>
              <a:buNone/>
              <a:defRPr sz="1200"/>
            </a:lvl6pPr>
            <a:lvl7pPr lvl="6" algn="l" rtl="0">
              <a:lnSpc>
                <a:spcPct val="80000"/>
              </a:lnSpc>
              <a:spcBef>
                <a:spcPts val="0"/>
              </a:spcBef>
              <a:spcAft>
                <a:spcPts val="0"/>
              </a:spcAft>
              <a:buSzPts val="1200"/>
              <a:buNone/>
              <a:defRPr sz="1200"/>
            </a:lvl7pPr>
            <a:lvl8pPr lvl="7" algn="l" rtl="0">
              <a:lnSpc>
                <a:spcPct val="80000"/>
              </a:lnSpc>
              <a:spcBef>
                <a:spcPts val="0"/>
              </a:spcBef>
              <a:spcAft>
                <a:spcPts val="0"/>
              </a:spcAft>
              <a:buSzPts val="1200"/>
              <a:buNone/>
              <a:defRPr sz="1200"/>
            </a:lvl8pPr>
            <a:lvl9pPr lvl="8" algn="l" rtl="0">
              <a:lnSpc>
                <a:spcPct val="80000"/>
              </a:lnSpc>
              <a:spcBef>
                <a:spcPts val="0"/>
              </a:spcBef>
              <a:spcAft>
                <a:spcPts val="0"/>
              </a:spcAft>
              <a:buSzPts val="1200"/>
              <a:buNone/>
              <a:defRPr sz="1200"/>
            </a:lvl9pPr>
          </a:lstStyle>
          <a:p>
            <a:endParaRPr/>
          </a:p>
        </p:txBody>
      </p:sp>
      <p:sp>
        <p:nvSpPr>
          <p:cNvPr id="144" name="Google Shape;144;p16"/>
          <p:cNvSpPr txBox="1">
            <a:spLocks noGrp="1"/>
          </p:cNvSpPr>
          <p:nvPr>
            <p:ph type="subTitle" idx="1"/>
          </p:nvPr>
        </p:nvSpPr>
        <p:spPr>
          <a:xfrm>
            <a:off x="3657600" y="2669950"/>
            <a:ext cx="4994700" cy="844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1800"/>
              <a:buNone/>
              <a:defRPr/>
            </a:lvl2pPr>
            <a:lvl3pPr lvl="2" algn="l" rtl="0">
              <a:lnSpc>
                <a:spcPct val="100000"/>
              </a:lnSpc>
              <a:spcBef>
                <a:spcPts val="0"/>
              </a:spcBef>
              <a:spcAft>
                <a:spcPts val="0"/>
              </a:spcAft>
              <a:buSzPts val="2100"/>
              <a:buNone/>
              <a:defRPr sz="2100"/>
            </a:lvl3pPr>
            <a:lvl4pPr lvl="3" algn="l" rtl="0">
              <a:lnSpc>
                <a:spcPct val="100000"/>
              </a:lnSpc>
              <a:spcBef>
                <a:spcPts val="0"/>
              </a:spcBef>
              <a:spcAft>
                <a:spcPts val="0"/>
              </a:spcAft>
              <a:buSzPts val="2100"/>
              <a:buNone/>
              <a:defRPr sz="2100"/>
            </a:lvl4pPr>
            <a:lvl5pPr lvl="4" algn="l" rtl="0">
              <a:lnSpc>
                <a:spcPct val="100000"/>
              </a:lnSpc>
              <a:spcBef>
                <a:spcPts val="0"/>
              </a:spcBef>
              <a:spcAft>
                <a:spcPts val="0"/>
              </a:spcAft>
              <a:buSzPts val="2100"/>
              <a:buNone/>
              <a:defRPr sz="2100"/>
            </a:lvl5pPr>
            <a:lvl6pPr lvl="5" algn="l" rtl="0">
              <a:lnSpc>
                <a:spcPct val="100000"/>
              </a:lnSpc>
              <a:spcBef>
                <a:spcPts val="0"/>
              </a:spcBef>
              <a:spcAft>
                <a:spcPts val="0"/>
              </a:spcAft>
              <a:buSzPts val="2100"/>
              <a:buNone/>
              <a:defRPr sz="2100"/>
            </a:lvl6pPr>
            <a:lvl7pPr lvl="6" algn="l" rtl="0">
              <a:lnSpc>
                <a:spcPct val="100000"/>
              </a:lnSpc>
              <a:spcBef>
                <a:spcPts val="0"/>
              </a:spcBef>
              <a:spcAft>
                <a:spcPts val="0"/>
              </a:spcAft>
              <a:buSzPts val="2100"/>
              <a:buNone/>
              <a:defRPr sz="2100"/>
            </a:lvl7pPr>
            <a:lvl8pPr lvl="7" algn="l" rtl="0">
              <a:lnSpc>
                <a:spcPct val="100000"/>
              </a:lnSpc>
              <a:spcBef>
                <a:spcPts val="0"/>
              </a:spcBef>
              <a:spcAft>
                <a:spcPts val="0"/>
              </a:spcAft>
              <a:buSzPts val="2100"/>
              <a:buNone/>
              <a:defRPr sz="2100"/>
            </a:lvl8pPr>
            <a:lvl9pPr lvl="8" algn="l" rtl="0">
              <a:lnSpc>
                <a:spcPct val="100000"/>
              </a:lnSpc>
              <a:spcBef>
                <a:spcPts val="0"/>
              </a:spcBef>
              <a:spcAft>
                <a:spcPts val="0"/>
              </a:spcAft>
              <a:buSzPts val="2100"/>
              <a:buNone/>
              <a:defRPr sz="2100"/>
            </a:lvl9pPr>
          </a:lstStyle>
          <a:p>
            <a:endParaRPr/>
          </a:p>
        </p:txBody>
      </p:sp>
      <p:sp>
        <p:nvSpPr>
          <p:cNvPr id="145" name="Google Shape;145;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1">
  <p:cSld name="CUSTOM">
    <p:spTree>
      <p:nvGrpSpPr>
        <p:cNvPr id="1" name="Shape 146"/>
        <p:cNvGrpSpPr/>
        <p:nvPr/>
      </p:nvGrpSpPr>
      <p:grpSpPr>
        <a:xfrm>
          <a:off x="0" y="0"/>
          <a:ext cx="0" cy="0"/>
          <a:chOff x="0" y="0"/>
          <a:chExt cx="0" cy="0"/>
        </a:xfrm>
      </p:grpSpPr>
      <p:pic>
        <p:nvPicPr>
          <p:cNvPr id="147" name="Google Shape;147;p17"/>
          <p:cNvPicPr preferRelativeResize="0"/>
          <p:nvPr/>
        </p:nvPicPr>
        <p:blipFill rotWithShape="1">
          <a:blip r:embed="rId2">
            <a:alphaModFix/>
          </a:blip>
          <a:srcRect/>
          <a:stretch/>
        </p:blipFill>
        <p:spPr>
          <a:xfrm>
            <a:off x="-1961000" y="-15775"/>
            <a:ext cx="5175052" cy="5175052"/>
          </a:xfrm>
          <a:prstGeom prst="rect">
            <a:avLst/>
          </a:prstGeom>
          <a:noFill/>
          <a:ln>
            <a:noFill/>
          </a:ln>
        </p:spPr>
      </p:pic>
      <p:sp>
        <p:nvSpPr>
          <p:cNvPr id="148" name="Google Shape;148;p17"/>
          <p:cNvSpPr txBox="1">
            <a:spLocks noGrp="1"/>
          </p:cNvSpPr>
          <p:nvPr>
            <p:ph type="ctrTitle"/>
          </p:nvPr>
        </p:nvSpPr>
        <p:spPr>
          <a:xfrm>
            <a:off x="3657600" y="630000"/>
            <a:ext cx="4994700" cy="1911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SzPts val="700"/>
              <a:buNone/>
              <a:defRPr sz="5500"/>
            </a:lvl1pPr>
            <a:lvl2pPr lvl="1" algn="l" rtl="0">
              <a:lnSpc>
                <a:spcPct val="80000"/>
              </a:lnSpc>
              <a:spcBef>
                <a:spcPts val="0"/>
              </a:spcBef>
              <a:spcAft>
                <a:spcPts val="0"/>
              </a:spcAft>
              <a:buSzPts val="1200"/>
              <a:buNone/>
              <a:defRPr sz="1200"/>
            </a:lvl2pPr>
            <a:lvl3pPr lvl="2" algn="l" rtl="0">
              <a:lnSpc>
                <a:spcPct val="80000"/>
              </a:lnSpc>
              <a:spcBef>
                <a:spcPts val="0"/>
              </a:spcBef>
              <a:spcAft>
                <a:spcPts val="0"/>
              </a:spcAft>
              <a:buSzPts val="1200"/>
              <a:buNone/>
              <a:defRPr sz="1200"/>
            </a:lvl3pPr>
            <a:lvl4pPr lvl="3" algn="l" rtl="0">
              <a:lnSpc>
                <a:spcPct val="80000"/>
              </a:lnSpc>
              <a:spcBef>
                <a:spcPts val="0"/>
              </a:spcBef>
              <a:spcAft>
                <a:spcPts val="0"/>
              </a:spcAft>
              <a:buSzPts val="1200"/>
              <a:buNone/>
              <a:defRPr sz="1200"/>
            </a:lvl4pPr>
            <a:lvl5pPr lvl="4" algn="l" rtl="0">
              <a:lnSpc>
                <a:spcPct val="80000"/>
              </a:lnSpc>
              <a:spcBef>
                <a:spcPts val="0"/>
              </a:spcBef>
              <a:spcAft>
                <a:spcPts val="0"/>
              </a:spcAft>
              <a:buSzPts val="1200"/>
              <a:buNone/>
              <a:defRPr sz="1200"/>
            </a:lvl5pPr>
            <a:lvl6pPr lvl="5" algn="l" rtl="0">
              <a:lnSpc>
                <a:spcPct val="80000"/>
              </a:lnSpc>
              <a:spcBef>
                <a:spcPts val="0"/>
              </a:spcBef>
              <a:spcAft>
                <a:spcPts val="0"/>
              </a:spcAft>
              <a:buSzPts val="1200"/>
              <a:buNone/>
              <a:defRPr sz="1200"/>
            </a:lvl6pPr>
            <a:lvl7pPr lvl="6" algn="l" rtl="0">
              <a:lnSpc>
                <a:spcPct val="80000"/>
              </a:lnSpc>
              <a:spcBef>
                <a:spcPts val="0"/>
              </a:spcBef>
              <a:spcAft>
                <a:spcPts val="0"/>
              </a:spcAft>
              <a:buSzPts val="1200"/>
              <a:buNone/>
              <a:defRPr sz="1200"/>
            </a:lvl7pPr>
            <a:lvl8pPr lvl="7" algn="l" rtl="0">
              <a:lnSpc>
                <a:spcPct val="80000"/>
              </a:lnSpc>
              <a:spcBef>
                <a:spcPts val="0"/>
              </a:spcBef>
              <a:spcAft>
                <a:spcPts val="0"/>
              </a:spcAft>
              <a:buSzPts val="1200"/>
              <a:buNone/>
              <a:defRPr sz="1200"/>
            </a:lvl8pPr>
            <a:lvl9pPr lvl="8" algn="l" rtl="0">
              <a:lnSpc>
                <a:spcPct val="80000"/>
              </a:lnSpc>
              <a:spcBef>
                <a:spcPts val="0"/>
              </a:spcBef>
              <a:spcAft>
                <a:spcPts val="0"/>
              </a:spcAft>
              <a:buSzPts val="1200"/>
              <a:buNone/>
              <a:defRPr sz="1200"/>
            </a:lvl9pPr>
          </a:lstStyle>
          <a:p>
            <a:endParaRPr/>
          </a:p>
        </p:txBody>
      </p:sp>
      <p:sp>
        <p:nvSpPr>
          <p:cNvPr id="149" name="Google Shape;149;p17"/>
          <p:cNvSpPr txBox="1">
            <a:spLocks noGrp="1"/>
          </p:cNvSpPr>
          <p:nvPr>
            <p:ph type="subTitle" idx="1"/>
          </p:nvPr>
        </p:nvSpPr>
        <p:spPr>
          <a:xfrm>
            <a:off x="3657600" y="2669950"/>
            <a:ext cx="4994700" cy="844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1800"/>
              <a:buNone/>
              <a:defRPr/>
            </a:lvl2pPr>
            <a:lvl3pPr lvl="2" algn="l" rtl="0">
              <a:lnSpc>
                <a:spcPct val="100000"/>
              </a:lnSpc>
              <a:spcBef>
                <a:spcPts val="0"/>
              </a:spcBef>
              <a:spcAft>
                <a:spcPts val="0"/>
              </a:spcAft>
              <a:buSzPts val="2100"/>
              <a:buNone/>
              <a:defRPr sz="2100"/>
            </a:lvl3pPr>
            <a:lvl4pPr lvl="3" algn="l" rtl="0">
              <a:lnSpc>
                <a:spcPct val="100000"/>
              </a:lnSpc>
              <a:spcBef>
                <a:spcPts val="0"/>
              </a:spcBef>
              <a:spcAft>
                <a:spcPts val="0"/>
              </a:spcAft>
              <a:buSzPts val="2100"/>
              <a:buNone/>
              <a:defRPr sz="2100"/>
            </a:lvl4pPr>
            <a:lvl5pPr lvl="4" algn="l" rtl="0">
              <a:lnSpc>
                <a:spcPct val="100000"/>
              </a:lnSpc>
              <a:spcBef>
                <a:spcPts val="0"/>
              </a:spcBef>
              <a:spcAft>
                <a:spcPts val="0"/>
              </a:spcAft>
              <a:buSzPts val="2100"/>
              <a:buNone/>
              <a:defRPr sz="2100"/>
            </a:lvl5pPr>
            <a:lvl6pPr lvl="5" algn="l" rtl="0">
              <a:lnSpc>
                <a:spcPct val="100000"/>
              </a:lnSpc>
              <a:spcBef>
                <a:spcPts val="0"/>
              </a:spcBef>
              <a:spcAft>
                <a:spcPts val="0"/>
              </a:spcAft>
              <a:buSzPts val="2100"/>
              <a:buNone/>
              <a:defRPr sz="2100"/>
            </a:lvl6pPr>
            <a:lvl7pPr lvl="6" algn="l" rtl="0">
              <a:lnSpc>
                <a:spcPct val="100000"/>
              </a:lnSpc>
              <a:spcBef>
                <a:spcPts val="0"/>
              </a:spcBef>
              <a:spcAft>
                <a:spcPts val="0"/>
              </a:spcAft>
              <a:buSzPts val="2100"/>
              <a:buNone/>
              <a:defRPr sz="2100"/>
            </a:lvl7pPr>
            <a:lvl8pPr lvl="7" algn="l" rtl="0">
              <a:lnSpc>
                <a:spcPct val="100000"/>
              </a:lnSpc>
              <a:spcBef>
                <a:spcPts val="0"/>
              </a:spcBef>
              <a:spcAft>
                <a:spcPts val="0"/>
              </a:spcAft>
              <a:buSzPts val="2100"/>
              <a:buNone/>
              <a:defRPr sz="2100"/>
            </a:lvl8pPr>
            <a:lvl9pPr lvl="8" algn="l" rtl="0">
              <a:lnSpc>
                <a:spcPct val="100000"/>
              </a:lnSpc>
              <a:spcBef>
                <a:spcPts val="0"/>
              </a:spcBef>
              <a:spcAft>
                <a:spcPts val="0"/>
              </a:spcAft>
              <a:buSzPts val="2100"/>
              <a:buNone/>
              <a:defRPr sz="2100"/>
            </a:lvl9pPr>
          </a:lstStyle>
          <a:p>
            <a:endParaRPr/>
          </a:p>
        </p:txBody>
      </p:sp>
      <p:sp>
        <p:nvSpPr>
          <p:cNvPr id="150" name="Google Shape;150;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TITLE_4_1">
    <p:spTree>
      <p:nvGrpSpPr>
        <p:cNvPr id="1" name="Shape 151"/>
        <p:cNvGrpSpPr/>
        <p:nvPr/>
      </p:nvGrpSpPr>
      <p:grpSpPr>
        <a:xfrm>
          <a:off x="0" y="0"/>
          <a:ext cx="0" cy="0"/>
          <a:chOff x="0" y="0"/>
          <a:chExt cx="0" cy="0"/>
        </a:xfrm>
      </p:grpSpPr>
      <p:pic>
        <p:nvPicPr>
          <p:cNvPr id="152" name="Google Shape;152;p18"/>
          <p:cNvPicPr preferRelativeResize="0"/>
          <p:nvPr/>
        </p:nvPicPr>
        <p:blipFill rotWithShape="1">
          <a:blip r:embed="rId2">
            <a:alphaModFix/>
          </a:blip>
          <a:srcRect/>
          <a:stretch/>
        </p:blipFill>
        <p:spPr>
          <a:xfrm>
            <a:off x="8508125" y="4405475"/>
            <a:ext cx="414509" cy="414514"/>
          </a:xfrm>
          <a:prstGeom prst="rect">
            <a:avLst/>
          </a:prstGeom>
          <a:noFill/>
          <a:ln>
            <a:noFill/>
          </a:ln>
        </p:spPr>
      </p:pic>
      <p:pic>
        <p:nvPicPr>
          <p:cNvPr id="153" name="Google Shape;153;p18"/>
          <p:cNvPicPr preferRelativeResize="0"/>
          <p:nvPr/>
        </p:nvPicPr>
        <p:blipFill rotWithShape="1">
          <a:blip r:embed="rId3">
            <a:alphaModFix/>
          </a:blip>
          <a:srcRect/>
          <a:stretch/>
        </p:blipFill>
        <p:spPr>
          <a:xfrm>
            <a:off x="8191675" y="4514449"/>
            <a:ext cx="785021" cy="785026"/>
          </a:xfrm>
          <a:prstGeom prst="rect">
            <a:avLst/>
          </a:prstGeom>
          <a:noFill/>
          <a:ln>
            <a:noFill/>
          </a:ln>
        </p:spPr>
      </p:pic>
      <p:pic>
        <p:nvPicPr>
          <p:cNvPr id="154" name="Google Shape;154;p18"/>
          <p:cNvPicPr preferRelativeResize="0"/>
          <p:nvPr/>
        </p:nvPicPr>
        <p:blipFill rotWithShape="1">
          <a:blip r:embed="rId4">
            <a:alphaModFix/>
          </a:blip>
          <a:srcRect/>
          <a:stretch/>
        </p:blipFill>
        <p:spPr>
          <a:xfrm>
            <a:off x="8663041" y="4943591"/>
            <a:ext cx="325186" cy="325186"/>
          </a:xfrm>
          <a:prstGeom prst="rect">
            <a:avLst/>
          </a:prstGeom>
          <a:noFill/>
          <a:ln>
            <a:noFill/>
          </a:ln>
        </p:spPr>
      </p:pic>
      <p:sp>
        <p:nvSpPr>
          <p:cNvPr id="155" name="Google Shape;155;p18"/>
          <p:cNvSpPr txBox="1">
            <a:spLocks noGrp="1"/>
          </p:cNvSpPr>
          <p:nvPr>
            <p:ph type="title"/>
          </p:nvPr>
        </p:nvSpPr>
        <p:spPr>
          <a:xfrm>
            <a:off x="606225" y="385025"/>
            <a:ext cx="8382000" cy="6261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600"/>
              <a:buNone/>
              <a:defRPr sz="36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 name="Google Shape;156;p18"/>
          <p:cNvSpPr txBox="1">
            <a:spLocks noGrp="1"/>
          </p:cNvSpPr>
          <p:nvPr>
            <p:ph type="body" idx="1"/>
          </p:nvPr>
        </p:nvSpPr>
        <p:spPr>
          <a:xfrm>
            <a:off x="638675" y="1089250"/>
            <a:ext cx="5790900" cy="3114900"/>
          </a:xfrm>
          <a:prstGeom prst="rect">
            <a:avLst/>
          </a:prstGeom>
          <a:noFill/>
          <a:ln>
            <a:noFill/>
          </a:ln>
        </p:spPr>
        <p:txBody>
          <a:bodyPr spcFirstLastPara="1" wrap="square" lIns="0" tIns="0" rIns="0" bIns="0" anchor="t" anchorCtr="0">
            <a:noAutofit/>
          </a:bodyPr>
          <a:lstStyle>
            <a:lvl1pPr marL="457200" lvl="0" indent="-381000" algn="l" rtl="0">
              <a:lnSpc>
                <a:spcPct val="115000"/>
              </a:lnSpc>
              <a:spcBef>
                <a:spcPts val="0"/>
              </a:spcBef>
              <a:spcAft>
                <a:spcPts val="0"/>
              </a:spcAft>
              <a:buSzPts val="2400"/>
              <a:buChar char="●"/>
              <a:defRPr/>
            </a:lvl1pPr>
            <a:lvl2pPr marL="914400" lvl="1" indent="-342900" algn="l" rtl="0">
              <a:lnSpc>
                <a:spcPct val="115000"/>
              </a:lnSpc>
              <a:spcBef>
                <a:spcPts val="1600"/>
              </a:spcBef>
              <a:spcAft>
                <a:spcPts val="0"/>
              </a:spcAft>
              <a:buSzPts val="1800"/>
              <a:buChar char="○"/>
              <a:defRPr/>
            </a:lvl2pPr>
            <a:lvl3pPr marL="1371600" lvl="2" indent="-330200" algn="l" rtl="0">
              <a:lnSpc>
                <a:spcPct val="115000"/>
              </a:lnSpc>
              <a:spcBef>
                <a:spcPts val="1600"/>
              </a:spcBef>
              <a:spcAft>
                <a:spcPts val="0"/>
              </a:spcAft>
              <a:buSzPts val="1600"/>
              <a:buChar char="■"/>
              <a:defRPr/>
            </a:lvl3pPr>
            <a:lvl4pPr marL="1828800" lvl="3" indent="-311150" algn="l" rtl="0">
              <a:lnSpc>
                <a:spcPct val="115000"/>
              </a:lnSpc>
              <a:spcBef>
                <a:spcPts val="1600"/>
              </a:spcBef>
              <a:spcAft>
                <a:spcPts val="0"/>
              </a:spcAft>
              <a:buSzPts val="1300"/>
              <a:buChar char="●"/>
              <a:defRPr/>
            </a:lvl4pPr>
            <a:lvl5pPr marL="2286000" lvl="4" indent="-292100" algn="l" rtl="0">
              <a:lnSpc>
                <a:spcPct val="115000"/>
              </a:lnSpc>
              <a:spcBef>
                <a:spcPts val="1600"/>
              </a:spcBef>
              <a:spcAft>
                <a:spcPts val="0"/>
              </a:spcAft>
              <a:buSzPts val="1000"/>
              <a:buChar char="○"/>
              <a:defRPr/>
            </a:lvl5pPr>
            <a:lvl6pPr marL="2743200" lvl="5" indent="-279400" algn="l" rtl="0">
              <a:lnSpc>
                <a:spcPct val="115000"/>
              </a:lnSpc>
              <a:spcBef>
                <a:spcPts val="1600"/>
              </a:spcBef>
              <a:spcAft>
                <a:spcPts val="0"/>
              </a:spcAft>
              <a:buSzPts val="800"/>
              <a:buChar char="■"/>
              <a:defRPr/>
            </a:lvl6pPr>
            <a:lvl7pPr marL="3200400" lvl="6" indent="-279400" algn="l" rtl="0">
              <a:lnSpc>
                <a:spcPct val="115000"/>
              </a:lnSpc>
              <a:spcBef>
                <a:spcPts val="1600"/>
              </a:spcBef>
              <a:spcAft>
                <a:spcPts val="0"/>
              </a:spcAft>
              <a:buSzPts val="800"/>
              <a:buChar char="●"/>
              <a:defRPr/>
            </a:lvl7pPr>
            <a:lvl8pPr marL="3657600" lvl="7" indent="-279400" algn="l" rtl="0">
              <a:lnSpc>
                <a:spcPct val="115000"/>
              </a:lnSpc>
              <a:spcBef>
                <a:spcPts val="1600"/>
              </a:spcBef>
              <a:spcAft>
                <a:spcPts val="0"/>
              </a:spcAft>
              <a:buSzPts val="800"/>
              <a:buChar char="○"/>
              <a:defRPr/>
            </a:lvl8pPr>
            <a:lvl9pPr marL="4114800" lvl="8" indent="-279400" algn="l" rtl="0">
              <a:lnSpc>
                <a:spcPct val="115000"/>
              </a:lnSpc>
              <a:spcBef>
                <a:spcPts val="1600"/>
              </a:spcBef>
              <a:spcAft>
                <a:spcPts val="1600"/>
              </a:spcAft>
              <a:buSzPts val="800"/>
              <a:buChar char="■"/>
              <a:defRPr/>
            </a:lvl9pPr>
          </a:lstStyle>
          <a:p>
            <a:endParaRPr/>
          </a:p>
        </p:txBody>
      </p:sp>
      <p:sp>
        <p:nvSpPr>
          <p:cNvPr id="157" name="Google Shape;157;p18"/>
          <p:cNvSpPr txBox="1">
            <a:spLocks noGrp="1"/>
          </p:cNvSpPr>
          <p:nvPr>
            <p:ph type="sldNum" idx="12"/>
          </p:nvPr>
        </p:nvSpPr>
        <p:spPr>
          <a:xfrm>
            <a:off x="7805634" y="44789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a:p>
            <a:pPr marL="0" lvl="0" indent="0" algn="r" rtl="0">
              <a:spcBef>
                <a:spcPts val="0"/>
              </a:spcBef>
              <a:spcAft>
                <a:spcPts val="0"/>
              </a:spcAft>
              <a:buSzPts val="1300"/>
              <a:buNone/>
            </a:pPr>
            <a:endParaRPr sz="1300"/>
          </a:p>
        </p:txBody>
      </p:sp>
      <p:pic>
        <p:nvPicPr>
          <p:cNvPr id="158" name="Google Shape;158;p18"/>
          <p:cNvPicPr preferRelativeResize="0"/>
          <p:nvPr/>
        </p:nvPicPr>
        <p:blipFill rotWithShape="1">
          <a:blip r:embed="rId5">
            <a:alphaModFix/>
          </a:blip>
          <a:srcRect/>
          <a:stretch/>
        </p:blipFill>
        <p:spPr>
          <a:xfrm>
            <a:off x="267949" y="4527949"/>
            <a:ext cx="2512000" cy="295600"/>
          </a:xfrm>
          <a:prstGeom prst="rect">
            <a:avLst/>
          </a:prstGeom>
          <a:noFill/>
          <a:ln>
            <a:noFill/>
          </a:ln>
        </p:spPr>
      </p:pic>
      <p:sp>
        <p:nvSpPr>
          <p:cNvPr id="159" name="Google Shape;159;p18"/>
          <p:cNvSpPr txBox="1"/>
          <p:nvPr/>
        </p:nvSpPr>
        <p:spPr>
          <a:xfrm>
            <a:off x="4089400" y="4630425"/>
            <a:ext cx="3530700" cy="1932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160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160" name="Google Shape;160;p18"/>
          <p:cNvSpPr txBox="1">
            <a:spLocks noGrp="1"/>
          </p:cNvSpPr>
          <p:nvPr>
            <p:ph type="subTitle" idx="2"/>
          </p:nvPr>
        </p:nvSpPr>
        <p:spPr>
          <a:xfrm>
            <a:off x="4089400" y="4630425"/>
            <a:ext cx="3530700" cy="193200"/>
          </a:xfrm>
          <a:prstGeom prst="rect">
            <a:avLst/>
          </a:prstGeom>
          <a:noFill/>
          <a:ln>
            <a:noFill/>
          </a:ln>
        </p:spPr>
        <p:txBody>
          <a:bodyPr spcFirstLastPara="1" wrap="square" lIns="0" tIns="0" rIns="0" bIns="0" anchor="ctr" anchorCtr="0">
            <a:noAutofit/>
          </a:bodyPr>
          <a:lstStyle>
            <a:lvl1pPr lvl="0" algn="l" rtl="0">
              <a:lnSpc>
                <a:spcPct val="115000"/>
              </a:lnSpc>
              <a:spcBef>
                <a:spcPts val="0"/>
              </a:spcBef>
              <a:spcAft>
                <a:spcPts val="0"/>
              </a:spcAft>
              <a:buSzPts val="1200"/>
              <a:buNone/>
              <a:defRPr sz="1200"/>
            </a:lvl1pPr>
            <a:lvl2pPr lvl="1" algn="l" rtl="0">
              <a:lnSpc>
                <a:spcPct val="115000"/>
              </a:lnSpc>
              <a:spcBef>
                <a:spcPts val="1600"/>
              </a:spcBef>
              <a:spcAft>
                <a:spcPts val="0"/>
              </a:spcAft>
              <a:buSzPts val="1800"/>
              <a:buNone/>
              <a:defRPr/>
            </a:lvl2pPr>
            <a:lvl3pPr lvl="2" algn="l" rtl="0">
              <a:lnSpc>
                <a:spcPct val="115000"/>
              </a:lnSpc>
              <a:spcBef>
                <a:spcPts val="1600"/>
              </a:spcBef>
              <a:spcAft>
                <a:spcPts val="0"/>
              </a:spcAft>
              <a:buSzPts val="1600"/>
              <a:buNone/>
              <a:defRPr/>
            </a:lvl3pPr>
            <a:lvl4pPr lvl="3" algn="l" rtl="0">
              <a:lnSpc>
                <a:spcPct val="115000"/>
              </a:lnSpc>
              <a:spcBef>
                <a:spcPts val="1600"/>
              </a:spcBef>
              <a:spcAft>
                <a:spcPts val="0"/>
              </a:spcAft>
              <a:buSzPts val="1300"/>
              <a:buNone/>
              <a:defRPr/>
            </a:lvl4pPr>
            <a:lvl5pPr lvl="4" algn="l" rtl="0">
              <a:lnSpc>
                <a:spcPct val="115000"/>
              </a:lnSpc>
              <a:spcBef>
                <a:spcPts val="1600"/>
              </a:spcBef>
              <a:spcAft>
                <a:spcPts val="0"/>
              </a:spcAft>
              <a:buSzPts val="1000"/>
              <a:buNone/>
              <a:defRPr/>
            </a:lvl5pPr>
            <a:lvl6pPr lvl="5" algn="l" rtl="0">
              <a:lnSpc>
                <a:spcPct val="115000"/>
              </a:lnSpc>
              <a:spcBef>
                <a:spcPts val="1600"/>
              </a:spcBef>
              <a:spcAft>
                <a:spcPts val="0"/>
              </a:spcAft>
              <a:buSzPts val="800"/>
              <a:buNone/>
              <a:defRPr/>
            </a:lvl6pPr>
            <a:lvl7pPr lvl="6" algn="l" rtl="0">
              <a:lnSpc>
                <a:spcPct val="115000"/>
              </a:lnSpc>
              <a:spcBef>
                <a:spcPts val="1600"/>
              </a:spcBef>
              <a:spcAft>
                <a:spcPts val="0"/>
              </a:spcAft>
              <a:buSzPts val="800"/>
              <a:buNone/>
              <a:defRPr/>
            </a:lvl7pPr>
            <a:lvl8pPr lvl="7" algn="l" rtl="0">
              <a:lnSpc>
                <a:spcPct val="115000"/>
              </a:lnSpc>
              <a:spcBef>
                <a:spcPts val="1600"/>
              </a:spcBef>
              <a:spcAft>
                <a:spcPts val="0"/>
              </a:spcAft>
              <a:buSzPts val="800"/>
              <a:buNone/>
              <a:defRPr/>
            </a:lvl8pPr>
            <a:lvl9pPr lvl="8" algn="l" rtl="0">
              <a:lnSpc>
                <a:spcPct val="115000"/>
              </a:lnSpc>
              <a:spcBef>
                <a:spcPts val="1600"/>
              </a:spcBef>
              <a:spcAft>
                <a:spcPts val="1600"/>
              </a:spcAft>
              <a:buSzPts val="800"/>
              <a:buNone/>
              <a:defRPr/>
            </a:lvl9pPr>
          </a:lstStyle>
          <a:p>
            <a:endParaRPr/>
          </a:p>
        </p:txBody>
      </p:sp>
    </p:spTree>
  </p:cSld>
  <p:clrMapOvr>
    <a:masterClrMapping/>
  </p:clrMapOvr>
  <p:extLst>
    <p:ext uri="{DCECCB84-F9BA-43D5-87BE-67443E8EF086}">
      <p15:sldGuideLst xmlns:p15="http://schemas.microsoft.com/office/powerpoint/2012/main">
        <p15:guide id="1" pos="5358">
          <p15:clr>
            <a:srgbClr val="FA7B17"/>
          </p15:clr>
        </p15:guide>
        <p15:guide id="2" pos="402">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and Photo">
  <p:cSld name="TITLE_4_1_1_1">
    <p:spTree>
      <p:nvGrpSpPr>
        <p:cNvPr id="1" name="Shape 161"/>
        <p:cNvGrpSpPr/>
        <p:nvPr/>
      </p:nvGrpSpPr>
      <p:grpSpPr>
        <a:xfrm>
          <a:off x="0" y="0"/>
          <a:ext cx="0" cy="0"/>
          <a:chOff x="0" y="0"/>
          <a:chExt cx="0" cy="0"/>
        </a:xfrm>
      </p:grpSpPr>
      <p:sp>
        <p:nvSpPr>
          <p:cNvPr id="162" name="Google Shape;162;p19"/>
          <p:cNvSpPr>
            <a:spLocks noGrp="1"/>
          </p:cNvSpPr>
          <p:nvPr>
            <p:ph type="pic" idx="2"/>
          </p:nvPr>
        </p:nvSpPr>
        <p:spPr>
          <a:xfrm>
            <a:off x="3436275" y="-101925"/>
            <a:ext cx="5839800" cy="5470500"/>
          </a:xfrm>
          <a:prstGeom prst="rect">
            <a:avLst/>
          </a:prstGeom>
          <a:noFill/>
          <a:ln>
            <a:noFill/>
          </a:ln>
        </p:spPr>
      </p:sp>
      <p:pic>
        <p:nvPicPr>
          <p:cNvPr id="163" name="Google Shape;163;p19"/>
          <p:cNvPicPr preferRelativeResize="0"/>
          <p:nvPr/>
        </p:nvPicPr>
        <p:blipFill rotWithShape="1">
          <a:blip r:embed="rId2">
            <a:alphaModFix/>
          </a:blip>
          <a:srcRect/>
          <a:stretch/>
        </p:blipFill>
        <p:spPr>
          <a:xfrm>
            <a:off x="267949" y="4527949"/>
            <a:ext cx="2512000" cy="295600"/>
          </a:xfrm>
          <a:prstGeom prst="rect">
            <a:avLst/>
          </a:prstGeom>
          <a:noFill/>
          <a:ln>
            <a:noFill/>
          </a:ln>
        </p:spPr>
      </p:pic>
      <p:sp>
        <p:nvSpPr>
          <p:cNvPr id="164" name="Google Shape;164;p19"/>
          <p:cNvSpPr txBox="1">
            <a:spLocks noGrp="1"/>
          </p:cNvSpPr>
          <p:nvPr>
            <p:ph type="title"/>
          </p:nvPr>
        </p:nvSpPr>
        <p:spPr>
          <a:xfrm>
            <a:off x="633375" y="662500"/>
            <a:ext cx="2414700" cy="10566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000"/>
              <a:buNone/>
              <a:defRPr sz="2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5" name="Google Shape;165;p19"/>
          <p:cNvSpPr txBox="1">
            <a:spLocks noGrp="1"/>
          </p:cNvSpPr>
          <p:nvPr>
            <p:ph type="title" idx="3"/>
          </p:nvPr>
        </p:nvSpPr>
        <p:spPr>
          <a:xfrm>
            <a:off x="633375" y="1897100"/>
            <a:ext cx="2414700" cy="2223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300"/>
              <a:buNone/>
              <a:defRPr sz="13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6" name="Google Shape;166;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99">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and Photos">
  <p:cSld name="TITLE_4_1_1_1_1">
    <p:spTree>
      <p:nvGrpSpPr>
        <p:cNvPr id="1" name="Shape 167"/>
        <p:cNvGrpSpPr/>
        <p:nvPr/>
      </p:nvGrpSpPr>
      <p:grpSpPr>
        <a:xfrm>
          <a:off x="0" y="0"/>
          <a:ext cx="0" cy="0"/>
          <a:chOff x="0" y="0"/>
          <a:chExt cx="0" cy="0"/>
        </a:xfrm>
      </p:grpSpPr>
      <p:sp>
        <p:nvSpPr>
          <p:cNvPr id="168" name="Google Shape;168;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9" name="Google Shape;169;p20"/>
          <p:cNvSpPr>
            <a:spLocks noGrp="1"/>
          </p:cNvSpPr>
          <p:nvPr>
            <p:ph type="pic" idx="2"/>
          </p:nvPr>
        </p:nvSpPr>
        <p:spPr>
          <a:xfrm>
            <a:off x="3415100" y="2578600"/>
            <a:ext cx="5808900" cy="2730000"/>
          </a:xfrm>
          <a:prstGeom prst="rect">
            <a:avLst/>
          </a:prstGeom>
          <a:noFill/>
          <a:ln w="76200" cap="flat" cmpd="sng">
            <a:solidFill>
              <a:schemeClr val="dk1"/>
            </a:solidFill>
            <a:prstDash val="solid"/>
            <a:round/>
            <a:headEnd type="none" w="sm" len="sm"/>
            <a:tailEnd type="none" w="sm" len="sm"/>
          </a:ln>
        </p:spPr>
      </p:sp>
      <p:sp>
        <p:nvSpPr>
          <p:cNvPr id="170" name="Google Shape;170;p20"/>
          <p:cNvSpPr>
            <a:spLocks noGrp="1"/>
          </p:cNvSpPr>
          <p:nvPr>
            <p:ph type="pic" idx="3"/>
          </p:nvPr>
        </p:nvSpPr>
        <p:spPr>
          <a:xfrm>
            <a:off x="3415113" y="-123775"/>
            <a:ext cx="3399300" cy="2637000"/>
          </a:xfrm>
          <a:prstGeom prst="rect">
            <a:avLst/>
          </a:prstGeom>
          <a:noFill/>
          <a:ln w="76200" cap="flat" cmpd="sng">
            <a:solidFill>
              <a:schemeClr val="dk1"/>
            </a:solidFill>
            <a:prstDash val="solid"/>
            <a:round/>
            <a:headEnd type="none" w="sm" len="sm"/>
            <a:tailEnd type="none" w="sm" len="sm"/>
          </a:ln>
        </p:spPr>
      </p:sp>
      <p:sp>
        <p:nvSpPr>
          <p:cNvPr id="171" name="Google Shape;171;p20"/>
          <p:cNvSpPr>
            <a:spLocks noGrp="1"/>
          </p:cNvSpPr>
          <p:nvPr>
            <p:ph type="pic" idx="4"/>
          </p:nvPr>
        </p:nvSpPr>
        <p:spPr>
          <a:xfrm>
            <a:off x="6901688" y="-123775"/>
            <a:ext cx="2322300" cy="2637000"/>
          </a:xfrm>
          <a:prstGeom prst="rect">
            <a:avLst/>
          </a:prstGeom>
          <a:noFill/>
          <a:ln w="76200" cap="flat" cmpd="sng">
            <a:solidFill>
              <a:schemeClr val="dk1"/>
            </a:solidFill>
            <a:prstDash val="solid"/>
            <a:round/>
            <a:headEnd type="none" w="sm" len="sm"/>
            <a:tailEnd type="none" w="sm" len="sm"/>
          </a:ln>
        </p:spPr>
      </p:sp>
      <p:pic>
        <p:nvPicPr>
          <p:cNvPr id="172" name="Google Shape;172;p20"/>
          <p:cNvPicPr preferRelativeResize="0"/>
          <p:nvPr/>
        </p:nvPicPr>
        <p:blipFill rotWithShape="1">
          <a:blip r:embed="rId2">
            <a:alphaModFix/>
          </a:blip>
          <a:srcRect/>
          <a:stretch/>
        </p:blipFill>
        <p:spPr>
          <a:xfrm>
            <a:off x="267949" y="4527949"/>
            <a:ext cx="2512000" cy="295600"/>
          </a:xfrm>
          <a:prstGeom prst="rect">
            <a:avLst/>
          </a:prstGeom>
          <a:noFill/>
          <a:ln>
            <a:noFill/>
          </a:ln>
        </p:spPr>
      </p:pic>
      <p:sp>
        <p:nvSpPr>
          <p:cNvPr id="173" name="Google Shape;173;p20"/>
          <p:cNvSpPr txBox="1">
            <a:spLocks noGrp="1"/>
          </p:cNvSpPr>
          <p:nvPr>
            <p:ph type="title"/>
          </p:nvPr>
        </p:nvSpPr>
        <p:spPr>
          <a:xfrm>
            <a:off x="633375" y="662500"/>
            <a:ext cx="2414700" cy="10566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000"/>
              <a:buNone/>
              <a:defRPr sz="2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4" name="Google Shape;174;p20"/>
          <p:cNvSpPr txBox="1">
            <a:spLocks noGrp="1"/>
          </p:cNvSpPr>
          <p:nvPr>
            <p:ph type="title" idx="5"/>
          </p:nvPr>
        </p:nvSpPr>
        <p:spPr>
          <a:xfrm>
            <a:off x="633375" y="1897100"/>
            <a:ext cx="2414700" cy="2223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300"/>
              <a:buNone/>
              <a:defRPr sz="13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 Text">
  <p:cSld name="TITLE_4_1_1">
    <p:spTree>
      <p:nvGrpSpPr>
        <p:cNvPr id="1" name="Shape 175"/>
        <p:cNvGrpSpPr/>
        <p:nvPr/>
      </p:nvGrpSpPr>
      <p:grpSpPr>
        <a:xfrm>
          <a:off x="0" y="0"/>
          <a:ext cx="0" cy="0"/>
          <a:chOff x="0" y="0"/>
          <a:chExt cx="0" cy="0"/>
        </a:xfrm>
      </p:grpSpPr>
      <p:sp>
        <p:nvSpPr>
          <p:cNvPr id="176" name="Google Shape;176;p21"/>
          <p:cNvSpPr txBox="1">
            <a:spLocks noGrp="1"/>
          </p:cNvSpPr>
          <p:nvPr>
            <p:ph type="title"/>
          </p:nvPr>
        </p:nvSpPr>
        <p:spPr>
          <a:xfrm>
            <a:off x="606225" y="269300"/>
            <a:ext cx="8382000" cy="8592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600"/>
              <a:buNone/>
              <a:defRPr sz="36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7" name="Google Shape;177;p21"/>
          <p:cNvSpPr txBox="1">
            <a:spLocks noGrp="1"/>
          </p:cNvSpPr>
          <p:nvPr>
            <p:ph type="body" idx="1"/>
          </p:nvPr>
        </p:nvSpPr>
        <p:spPr>
          <a:xfrm>
            <a:off x="638675" y="1089250"/>
            <a:ext cx="3183600" cy="3114900"/>
          </a:xfrm>
          <a:prstGeom prst="rect">
            <a:avLst/>
          </a:prstGeom>
          <a:noFill/>
          <a:ln>
            <a:noFill/>
          </a:ln>
        </p:spPr>
        <p:txBody>
          <a:bodyPr spcFirstLastPara="1" wrap="square" lIns="0" tIns="0" rIns="0" bIns="0" anchor="t" anchorCtr="0">
            <a:noAutofit/>
          </a:bodyPr>
          <a:lstStyle>
            <a:lvl1pPr marL="457200" lvl="0" indent="-381000" algn="l" rtl="0">
              <a:lnSpc>
                <a:spcPct val="115000"/>
              </a:lnSpc>
              <a:spcBef>
                <a:spcPts val="0"/>
              </a:spcBef>
              <a:spcAft>
                <a:spcPts val="0"/>
              </a:spcAft>
              <a:buSzPts val="2400"/>
              <a:buChar char="●"/>
              <a:defRPr/>
            </a:lvl1pPr>
            <a:lvl2pPr marL="914400" lvl="1" indent="-342900" algn="l" rtl="0">
              <a:lnSpc>
                <a:spcPct val="115000"/>
              </a:lnSpc>
              <a:spcBef>
                <a:spcPts val="1600"/>
              </a:spcBef>
              <a:spcAft>
                <a:spcPts val="0"/>
              </a:spcAft>
              <a:buSzPts val="1800"/>
              <a:buChar char="○"/>
              <a:defRPr/>
            </a:lvl2pPr>
            <a:lvl3pPr marL="1371600" lvl="2" indent="-330200" algn="l" rtl="0">
              <a:lnSpc>
                <a:spcPct val="115000"/>
              </a:lnSpc>
              <a:spcBef>
                <a:spcPts val="1600"/>
              </a:spcBef>
              <a:spcAft>
                <a:spcPts val="0"/>
              </a:spcAft>
              <a:buSzPts val="1600"/>
              <a:buChar char="■"/>
              <a:defRPr/>
            </a:lvl3pPr>
            <a:lvl4pPr marL="1828800" lvl="3" indent="-311150" algn="l" rtl="0">
              <a:lnSpc>
                <a:spcPct val="115000"/>
              </a:lnSpc>
              <a:spcBef>
                <a:spcPts val="1600"/>
              </a:spcBef>
              <a:spcAft>
                <a:spcPts val="0"/>
              </a:spcAft>
              <a:buSzPts val="1300"/>
              <a:buChar char="●"/>
              <a:defRPr/>
            </a:lvl4pPr>
            <a:lvl5pPr marL="2286000" lvl="4" indent="-292100" algn="l" rtl="0">
              <a:lnSpc>
                <a:spcPct val="115000"/>
              </a:lnSpc>
              <a:spcBef>
                <a:spcPts val="1600"/>
              </a:spcBef>
              <a:spcAft>
                <a:spcPts val="0"/>
              </a:spcAft>
              <a:buSzPts val="1000"/>
              <a:buChar char="○"/>
              <a:defRPr/>
            </a:lvl5pPr>
            <a:lvl6pPr marL="2743200" lvl="5" indent="-279400" algn="l" rtl="0">
              <a:lnSpc>
                <a:spcPct val="115000"/>
              </a:lnSpc>
              <a:spcBef>
                <a:spcPts val="1600"/>
              </a:spcBef>
              <a:spcAft>
                <a:spcPts val="0"/>
              </a:spcAft>
              <a:buSzPts val="800"/>
              <a:buChar char="■"/>
              <a:defRPr/>
            </a:lvl6pPr>
            <a:lvl7pPr marL="3200400" lvl="6" indent="-279400" algn="l" rtl="0">
              <a:lnSpc>
                <a:spcPct val="115000"/>
              </a:lnSpc>
              <a:spcBef>
                <a:spcPts val="1600"/>
              </a:spcBef>
              <a:spcAft>
                <a:spcPts val="0"/>
              </a:spcAft>
              <a:buSzPts val="800"/>
              <a:buChar char="●"/>
              <a:defRPr/>
            </a:lvl7pPr>
            <a:lvl8pPr marL="3657600" lvl="7" indent="-279400" algn="l" rtl="0">
              <a:lnSpc>
                <a:spcPct val="115000"/>
              </a:lnSpc>
              <a:spcBef>
                <a:spcPts val="1600"/>
              </a:spcBef>
              <a:spcAft>
                <a:spcPts val="0"/>
              </a:spcAft>
              <a:buSzPts val="800"/>
              <a:buChar char="○"/>
              <a:defRPr/>
            </a:lvl8pPr>
            <a:lvl9pPr marL="4114800" lvl="8" indent="-279400" algn="l" rtl="0">
              <a:lnSpc>
                <a:spcPct val="115000"/>
              </a:lnSpc>
              <a:spcBef>
                <a:spcPts val="1600"/>
              </a:spcBef>
              <a:spcAft>
                <a:spcPts val="1600"/>
              </a:spcAft>
              <a:buSzPts val="800"/>
              <a:buChar char="■"/>
              <a:defRPr/>
            </a:lvl9pPr>
          </a:lstStyle>
          <a:p>
            <a:endParaRPr/>
          </a:p>
        </p:txBody>
      </p:sp>
      <p:sp>
        <p:nvSpPr>
          <p:cNvPr id="178" name="Google Shape;178;p21"/>
          <p:cNvSpPr txBox="1">
            <a:spLocks noGrp="1"/>
          </p:cNvSpPr>
          <p:nvPr>
            <p:ph type="body" idx="2"/>
          </p:nvPr>
        </p:nvSpPr>
        <p:spPr>
          <a:xfrm>
            <a:off x="4436400" y="1089250"/>
            <a:ext cx="3183600" cy="3114900"/>
          </a:xfrm>
          <a:prstGeom prst="rect">
            <a:avLst/>
          </a:prstGeom>
          <a:noFill/>
          <a:ln>
            <a:noFill/>
          </a:ln>
        </p:spPr>
        <p:txBody>
          <a:bodyPr spcFirstLastPara="1" wrap="square" lIns="0" tIns="0" rIns="0" bIns="0" anchor="t" anchorCtr="0">
            <a:noAutofit/>
          </a:bodyPr>
          <a:lstStyle>
            <a:lvl1pPr marL="457200" lvl="0" indent="-381000" algn="l" rtl="0">
              <a:lnSpc>
                <a:spcPct val="115000"/>
              </a:lnSpc>
              <a:spcBef>
                <a:spcPts val="0"/>
              </a:spcBef>
              <a:spcAft>
                <a:spcPts val="0"/>
              </a:spcAft>
              <a:buSzPts val="2400"/>
              <a:buChar char="●"/>
              <a:defRPr/>
            </a:lvl1pPr>
            <a:lvl2pPr marL="914400" lvl="1" indent="-342900" algn="l" rtl="0">
              <a:lnSpc>
                <a:spcPct val="115000"/>
              </a:lnSpc>
              <a:spcBef>
                <a:spcPts val="1600"/>
              </a:spcBef>
              <a:spcAft>
                <a:spcPts val="0"/>
              </a:spcAft>
              <a:buSzPts val="1800"/>
              <a:buChar char="○"/>
              <a:defRPr/>
            </a:lvl2pPr>
            <a:lvl3pPr marL="1371600" lvl="2" indent="-330200" algn="l" rtl="0">
              <a:lnSpc>
                <a:spcPct val="115000"/>
              </a:lnSpc>
              <a:spcBef>
                <a:spcPts val="1600"/>
              </a:spcBef>
              <a:spcAft>
                <a:spcPts val="0"/>
              </a:spcAft>
              <a:buSzPts val="1600"/>
              <a:buChar char="■"/>
              <a:defRPr/>
            </a:lvl3pPr>
            <a:lvl4pPr marL="1828800" lvl="3" indent="-311150" algn="l" rtl="0">
              <a:lnSpc>
                <a:spcPct val="115000"/>
              </a:lnSpc>
              <a:spcBef>
                <a:spcPts val="1600"/>
              </a:spcBef>
              <a:spcAft>
                <a:spcPts val="0"/>
              </a:spcAft>
              <a:buSzPts val="1300"/>
              <a:buChar char="●"/>
              <a:defRPr/>
            </a:lvl4pPr>
            <a:lvl5pPr marL="2286000" lvl="4" indent="-292100" algn="l" rtl="0">
              <a:lnSpc>
                <a:spcPct val="115000"/>
              </a:lnSpc>
              <a:spcBef>
                <a:spcPts val="1600"/>
              </a:spcBef>
              <a:spcAft>
                <a:spcPts val="0"/>
              </a:spcAft>
              <a:buSzPts val="1000"/>
              <a:buChar char="○"/>
              <a:defRPr/>
            </a:lvl5pPr>
            <a:lvl6pPr marL="2743200" lvl="5" indent="-279400" algn="l" rtl="0">
              <a:lnSpc>
                <a:spcPct val="115000"/>
              </a:lnSpc>
              <a:spcBef>
                <a:spcPts val="1600"/>
              </a:spcBef>
              <a:spcAft>
                <a:spcPts val="0"/>
              </a:spcAft>
              <a:buSzPts val="800"/>
              <a:buChar char="■"/>
              <a:defRPr/>
            </a:lvl6pPr>
            <a:lvl7pPr marL="3200400" lvl="6" indent="-279400" algn="l" rtl="0">
              <a:lnSpc>
                <a:spcPct val="115000"/>
              </a:lnSpc>
              <a:spcBef>
                <a:spcPts val="1600"/>
              </a:spcBef>
              <a:spcAft>
                <a:spcPts val="0"/>
              </a:spcAft>
              <a:buSzPts val="800"/>
              <a:buChar char="●"/>
              <a:defRPr/>
            </a:lvl7pPr>
            <a:lvl8pPr marL="3657600" lvl="7" indent="-279400" algn="l" rtl="0">
              <a:lnSpc>
                <a:spcPct val="115000"/>
              </a:lnSpc>
              <a:spcBef>
                <a:spcPts val="1600"/>
              </a:spcBef>
              <a:spcAft>
                <a:spcPts val="0"/>
              </a:spcAft>
              <a:buSzPts val="800"/>
              <a:buChar char="○"/>
              <a:defRPr/>
            </a:lvl8pPr>
            <a:lvl9pPr marL="4114800" lvl="8" indent="-279400" algn="l" rtl="0">
              <a:lnSpc>
                <a:spcPct val="115000"/>
              </a:lnSpc>
              <a:spcBef>
                <a:spcPts val="1600"/>
              </a:spcBef>
              <a:spcAft>
                <a:spcPts val="1600"/>
              </a:spcAft>
              <a:buSzPts val="800"/>
              <a:buChar char="■"/>
              <a:defRPr/>
            </a:lvl9pPr>
          </a:lstStyle>
          <a:p>
            <a:endParaRPr/>
          </a:p>
        </p:txBody>
      </p:sp>
      <p:sp>
        <p:nvSpPr>
          <p:cNvPr id="179" name="Google Shape;179;p21"/>
          <p:cNvSpPr txBox="1">
            <a:spLocks noGrp="1"/>
          </p:cNvSpPr>
          <p:nvPr>
            <p:ph type="sldNum" idx="12"/>
          </p:nvPr>
        </p:nvSpPr>
        <p:spPr>
          <a:xfrm>
            <a:off x="7805634" y="44789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a:p>
            <a:pPr marL="0" lvl="0" indent="0" algn="r" rtl="0">
              <a:spcBef>
                <a:spcPts val="0"/>
              </a:spcBef>
              <a:spcAft>
                <a:spcPts val="0"/>
              </a:spcAft>
              <a:buSzPts val="1300"/>
              <a:buNone/>
            </a:pPr>
            <a:endParaRPr sz="1300"/>
          </a:p>
        </p:txBody>
      </p:sp>
      <p:pic>
        <p:nvPicPr>
          <p:cNvPr id="180" name="Google Shape;180;p21"/>
          <p:cNvPicPr preferRelativeResize="0"/>
          <p:nvPr/>
        </p:nvPicPr>
        <p:blipFill rotWithShape="1">
          <a:blip r:embed="rId2">
            <a:alphaModFix/>
          </a:blip>
          <a:srcRect/>
          <a:stretch/>
        </p:blipFill>
        <p:spPr>
          <a:xfrm>
            <a:off x="267949" y="4527949"/>
            <a:ext cx="2512000" cy="295600"/>
          </a:xfrm>
          <a:prstGeom prst="rect">
            <a:avLst/>
          </a:prstGeom>
          <a:noFill/>
          <a:ln>
            <a:noFill/>
          </a:ln>
        </p:spPr>
      </p:pic>
      <p:sp>
        <p:nvSpPr>
          <p:cNvPr id="181" name="Google Shape;181;p21"/>
          <p:cNvSpPr txBox="1">
            <a:spLocks noGrp="1"/>
          </p:cNvSpPr>
          <p:nvPr>
            <p:ph type="subTitle" idx="3"/>
          </p:nvPr>
        </p:nvSpPr>
        <p:spPr>
          <a:xfrm>
            <a:off x="4089400" y="4630425"/>
            <a:ext cx="3530700" cy="193200"/>
          </a:xfrm>
          <a:prstGeom prst="rect">
            <a:avLst/>
          </a:prstGeom>
          <a:noFill/>
          <a:ln>
            <a:noFill/>
          </a:ln>
        </p:spPr>
        <p:txBody>
          <a:bodyPr spcFirstLastPara="1" wrap="square" lIns="0" tIns="0" rIns="0" bIns="0" anchor="ctr" anchorCtr="0">
            <a:noAutofit/>
          </a:bodyPr>
          <a:lstStyle>
            <a:lvl1pPr lvl="0" algn="l" rtl="0">
              <a:lnSpc>
                <a:spcPct val="115000"/>
              </a:lnSpc>
              <a:spcBef>
                <a:spcPts val="0"/>
              </a:spcBef>
              <a:spcAft>
                <a:spcPts val="0"/>
              </a:spcAft>
              <a:buSzPts val="1200"/>
              <a:buNone/>
              <a:defRPr sz="1200"/>
            </a:lvl1pPr>
            <a:lvl2pPr lvl="1" algn="l" rtl="0">
              <a:lnSpc>
                <a:spcPct val="115000"/>
              </a:lnSpc>
              <a:spcBef>
                <a:spcPts val="1600"/>
              </a:spcBef>
              <a:spcAft>
                <a:spcPts val="0"/>
              </a:spcAft>
              <a:buSzPts val="1800"/>
              <a:buNone/>
              <a:defRPr/>
            </a:lvl2pPr>
            <a:lvl3pPr lvl="2" algn="l" rtl="0">
              <a:lnSpc>
                <a:spcPct val="115000"/>
              </a:lnSpc>
              <a:spcBef>
                <a:spcPts val="1600"/>
              </a:spcBef>
              <a:spcAft>
                <a:spcPts val="0"/>
              </a:spcAft>
              <a:buSzPts val="1600"/>
              <a:buNone/>
              <a:defRPr/>
            </a:lvl3pPr>
            <a:lvl4pPr lvl="3" algn="l" rtl="0">
              <a:lnSpc>
                <a:spcPct val="115000"/>
              </a:lnSpc>
              <a:spcBef>
                <a:spcPts val="1600"/>
              </a:spcBef>
              <a:spcAft>
                <a:spcPts val="0"/>
              </a:spcAft>
              <a:buSzPts val="1300"/>
              <a:buNone/>
              <a:defRPr/>
            </a:lvl4pPr>
            <a:lvl5pPr lvl="4" algn="l" rtl="0">
              <a:lnSpc>
                <a:spcPct val="115000"/>
              </a:lnSpc>
              <a:spcBef>
                <a:spcPts val="1600"/>
              </a:spcBef>
              <a:spcAft>
                <a:spcPts val="0"/>
              </a:spcAft>
              <a:buSzPts val="1000"/>
              <a:buNone/>
              <a:defRPr/>
            </a:lvl5pPr>
            <a:lvl6pPr lvl="5" algn="l" rtl="0">
              <a:lnSpc>
                <a:spcPct val="115000"/>
              </a:lnSpc>
              <a:spcBef>
                <a:spcPts val="1600"/>
              </a:spcBef>
              <a:spcAft>
                <a:spcPts val="0"/>
              </a:spcAft>
              <a:buSzPts val="800"/>
              <a:buNone/>
              <a:defRPr/>
            </a:lvl6pPr>
            <a:lvl7pPr lvl="6" algn="l" rtl="0">
              <a:lnSpc>
                <a:spcPct val="115000"/>
              </a:lnSpc>
              <a:spcBef>
                <a:spcPts val="1600"/>
              </a:spcBef>
              <a:spcAft>
                <a:spcPts val="0"/>
              </a:spcAft>
              <a:buSzPts val="800"/>
              <a:buNone/>
              <a:defRPr/>
            </a:lvl7pPr>
            <a:lvl8pPr lvl="7" algn="l" rtl="0">
              <a:lnSpc>
                <a:spcPct val="115000"/>
              </a:lnSpc>
              <a:spcBef>
                <a:spcPts val="1600"/>
              </a:spcBef>
              <a:spcAft>
                <a:spcPts val="0"/>
              </a:spcAft>
              <a:buSzPts val="800"/>
              <a:buNone/>
              <a:defRPr/>
            </a:lvl8pPr>
            <a:lvl9pPr lvl="8" algn="l" rtl="0">
              <a:lnSpc>
                <a:spcPct val="115000"/>
              </a:lnSpc>
              <a:spcBef>
                <a:spcPts val="1600"/>
              </a:spcBef>
              <a:spcAft>
                <a:spcPts val="1600"/>
              </a:spcAft>
              <a:buSzPts val="800"/>
              <a:buNone/>
              <a:defRPr/>
            </a:lvl9pPr>
          </a:lstStyle>
          <a:p>
            <a:endParaRPr/>
          </a:p>
        </p:txBody>
      </p:sp>
      <p:pic>
        <p:nvPicPr>
          <p:cNvPr id="182" name="Google Shape;182;p21"/>
          <p:cNvPicPr preferRelativeResize="0"/>
          <p:nvPr/>
        </p:nvPicPr>
        <p:blipFill rotWithShape="1">
          <a:blip r:embed="rId3">
            <a:alphaModFix/>
          </a:blip>
          <a:srcRect/>
          <a:stretch/>
        </p:blipFill>
        <p:spPr>
          <a:xfrm>
            <a:off x="8508125" y="4405475"/>
            <a:ext cx="414509" cy="414514"/>
          </a:xfrm>
          <a:prstGeom prst="rect">
            <a:avLst/>
          </a:prstGeom>
          <a:noFill/>
          <a:ln>
            <a:noFill/>
          </a:ln>
        </p:spPr>
      </p:pic>
      <p:pic>
        <p:nvPicPr>
          <p:cNvPr id="183" name="Google Shape;183;p21"/>
          <p:cNvPicPr preferRelativeResize="0"/>
          <p:nvPr/>
        </p:nvPicPr>
        <p:blipFill rotWithShape="1">
          <a:blip r:embed="rId4">
            <a:alphaModFix/>
          </a:blip>
          <a:srcRect/>
          <a:stretch/>
        </p:blipFill>
        <p:spPr>
          <a:xfrm>
            <a:off x="8191675" y="4514449"/>
            <a:ext cx="785021" cy="785026"/>
          </a:xfrm>
          <a:prstGeom prst="rect">
            <a:avLst/>
          </a:prstGeom>
          <a:noFill/>
          <a:ln>
            <a:noFill/>
          </a:ln>
        </p:spPr>
      </p:pic>
      <p:pic>
        <p:nvPicPr>
          <p:cNvPr id="184" name="Google Shape;184;p21"/>
          <p:cNvPicPr preferRelativeResize="0"/>
          <p:nvPr/>
        </p:nvPicPr>
        <p:blipFill rotWithShape="1">
          <a:blip r:embed="rId5">
            <a:alphaModFix/>
          </a:blip>
          <a:srcRect/>
          <a:stretch/>
        </p:blipFill>
        <p:spPr>
          <a:xfrm>
            <a:off x="8663041" y="4943591"/>
            <a:ext cx="325186" cy="32518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 photo">
  <p:cSld name="MAIN_POINT_2">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4089400" y="1013175"/>
            <a:ext cx="4648500" cy="26967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5100"/>
              <a:buNone/>
              <a:defRPr sz="5100"/>
            </a:lvl1pPr>
            <a:lvl2pPr lvl="1" algn="l" rtl="0">
              <a:lnSpc>
                <a:spcPct val="100000"/>
              </a:lnSpc>
              <a:spcBef>
                <a:spcPts val="0"/>
              </a:spcBef>
              <a:spcAft>
                <a:spcPts val="0"/>
              </a:spcAft>
              <a:buClr>
                <a:srgbClr val="FF9900"/>
              </a:buClr>
              <a:buSzPts val="8900"/>
              <a:buNone/>
              <a:defRPr sz="8900">
                <a:solidFill>
                  <a:srgbClr val="FF9900"/>
                </a:solidFill>
              </a:defRPr>
            </a:lvl2pPr>
            <a:lvl3pPr lvl="2" algn="l" rtl="0">
              <a:lnSpc>
                <a:spcPct val="100000"/>
              </a:lnSpc>
              <a:spcBef>
                <a:spcPts val="0"/>
              </a:spcBef>
              <a:spcAft>
                <a:spcPts val="0"/>
              </a:spcAft>
              <a:buClr>
                <a:srgbClr val="FF9900"/>
              </a:buClr>
              <a:buSzPts val="8900"/>
              <a:buNone/>
              <a:defRPr sz="8900">
                <a:solidFill>
                  <a:srgbClr val="FF9900"/>
                </a:solidFill>
              </a:defRPr>
            </a:lvl3pPr>
            <a:lvl4pPr lvl="3" algn="l" rtl="0">
              <a:lnSpc>
                <a:spcPct val="100000"/>
              </a:lnSpc>
              <a:spcBef>
                <a:spcPts val="0"/>
              </a:spcBef>
              <a:spcAft>
                <a:spcPts val="0"/>
              </a:spcAft>
              <a:buClr>
                <a:srgbClr val="FF9900"/>
              </a:buClr>
              <a:buSzPts val="8900"/>
              <a:buNone/>
              <a:defRPr sz="8900">
                <a:solidFill>
                  <a:srgbClr val="FF9900"/>
                </a:solidFill>
              </a:defRPr>
            </a:lvl4pPr>
            <a:lvl5pPr lvl="4" algn="l" rtl="0">
              <a:lnSpc>
                <a:spcPct val="100000"/>
              </a:lnSpc>
              <a:spcBef>
                <a:spcPts val="0"/>
              </a:spcBef>
              <a:spcAft>
                <a:spcPts val="0"/>
              </a:spcAft>
              <a:buClr>
                <a:srgbClr val="FF9900"/>
              </a:buClr>
              <a:buSzPts val="8900"/>
              <a:buNone/>
              <a:defRPr sz="8900">
                <a:solidFill>
                  <a:srgbClr val="FF9900"/>
                </a:solidFill>
              </a:defRPr>
            </a:lvl5pPr>
            <a:lvl6pPr lvl="5" algn="l" rtl="0">
              <a:lnSpc>
                <a:spcPct val="100000"/>
              </a:lnSpc>
              <a:spcBef>
                <a:spcPts val="0"/>
              </a:spcBef>
              <a:spcAft>
                <a:spcPts val="0"/>
              </a:spcAft>
              <a:buClr>
                <a:srgbClr val="FF9900"/>
              </a:buClr>
              <a:buSzPts val="8900"/>
              <a:buNone/>
              <a:defRPr sz="8900">
                <a:solidFill>
                  <a:srgbClr val="FF9900"/>
                </a:solidFill>
              </a:defRPr>
            </a:lvl6pPr>
            <a:lvl7pPr lvl="6" algn="l" rtl="0">
              <a:lnSpc>
                <a:spcPct val="100000"/>
              </a:lnSpc>
              <a:spcBef>
                <a:spcPts val="0"/>
              </a:spcBef>
              <a:spcAft>
                <a:spcPts val="0"/>
              </a:spcAft>
              <a:buClr>
                <a:srgbClr val="FF9900"/>
              </a:buClr>
              <a:buSzPts val="8900"/>
              <a:buNone/>
              <a:defRPr sz="8900">
                <a:solidFill>
                  <a:srgbClr val="FF9900"/>
                </a:solidFill>
              </a:defRPr>
            </a:lvl7pPr>
            <a:lvl8pPr lvl="7" algn="l" rtl="0">
              <a:lnSpc>
                <a:spcPct val="100000"/>
              </a:lnSpc>
              <a:spcBef>
                <a:spcPts val="0"/>
              </a:spcBef>
              <a:spcAft>
                <a:spcPts val="0"/>
              </a:spcAft>
              <a:buClr>
                <a:srgbClr val="FF9900"/>
              </a:buClr>
              <a:buSzPts val="8900"/>
              <a:buNone/>
              <a:defRPr sz="8900">
                <a:solidFill>
                  <a:srgbClr val="FF9900"/>
                </a:solidFill>
              </a:defRPr>
            </a:lvl8pPr>
            <a:lvl9pPr lvl="8" algn="l" rtl="0">
              <a:lnSpc>
                <a:spcPct val="100000"/>
              </a:lnSpc>
              <a:spcBef>
                <a:spcPts val="0"/>
              </a:spcBef>
              <a:spcAft>
                <a:spcPts val="0"/>
              </a:spcAft>
              <a:buClr>
                <a:srgbClr val="FF9900"/>
              </a:buClr>
              <a:buSzPts val="8900"/>
              <a:buNone/>
              <a:defRPr sz="8900">
                <a:solidFill>
                  <a:srgbClr val="FF9900"/>
                </a:solidFill>
              </a:defRPr>
            </a:lvl9pPr>
          </a:lstStyle>
          <a:p>
            <a:endParaRPr/>
          </a:p>
        </p:txBody>
      </p:sp>
      <p:sp>
        <p:nvSpPr>
          <p:cNvPr id="187" name="Google Shape;187;p22"/>
          <p:cNvSpPr>
            <a:spLocks noGrp="1"/>
          </p:cNvSpPr>
          <p:nvPr>
            <p:ph type="pic" idx="2"/>
          </p:nvPr>
        </p:nvSpPr>
        <p:spPr>
          <a:xfrm>
            <a:off x="-1200325" y="0"/>
            <a:ext cx="4248300" cy="5143500"/>
          </a:xfrm>
          <a:prstGeom prst="rect">
            <a:avLst/>
          </a:prstGeom>
          <a:noFill/>
          <a:ln>
            <a:noFill/>
          </a:ln>
          <a:effectLst>
            <a:outerShdw blurRad="114300" dist="19050" dir="5400000" algn="bl" rotWithShape="0">
              <a:srgbClr val="000000">
                <a:alpha val="12940"/>
              </a:srgbClr>
            </a:outerShdw>
          </a:effectLst>
        </p:spPr>
      </p:sp>
      <p:pic>
        <p:nvPicPr>
          <p:cNvPr id="188" name="Google Shape;188;p22"/>
          <p:cNvPicPr preferRelativeResize="0"/>
          <p:nvPr/>
        </p:nvPicPr>
        <p:blipFill rotWithShape="1">
          <a:blip r:embed="rId2">
            <a:alphaModFix/>
          </a:blip>
          <a:srcRect/>
          <a:stretch/>
        </p:blipFill>
        <p:spPr>
          <a:xfrm>
            <a:off x="3465100" y="1118150"/>
            <a:ext cx="357101" cy="357101"/>
          </a:xfrm>
          <a:prstGeom prst="rect">
            <a:avLst/>
          </a:prstGeom>
          <a:noFill/>
          <a:ln>
            <a:noFill/>
          </a:ln>
        </p:spPr>
      </p:pic>
      <p:sp>
        <p:nvSpPr>
          <p:cNvPr id="189" name="Google Shape;189;p22"/>
          <p:cNvSpPr txBox="1">
            <a:spLocks noGrp="1"/>
          </p:cNvSpPr>
          <p:nvPr>
            <p:ph type="sldNum" idx="12"/>
          </p:nvPr>
        </p:nvSpPr>
        <p:spPr>
          <a:xfrm>
            <a:off x="7805634" y="44789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a:p>
            <a:pPr marL="0" lvl="0" indent="0" algn="r" rtl="0">
              <a:spcBef>
                <a:spcPts val="0"/>
              </a:spcBef>
              <a:spcAft>
                <a:spcPts val="0"/>
              </a:spcAft>
              <a:buSzPts val="1300"/>
              <a:buNone/>
            </a:pPr>
            <a:endParaRPr sz="1300"/>
          </a:p>
        </p:txBody>
      </p:sp>
      <p:sp>
        <p:nvSpPr>
          <p:cNvPr id="190" name="Google Shape;190;p22"/>
          <p:cNvSpPr txBox="1">
            <a:spLocks noGrp="1"/>
          </p:cNvSpPr>
          <p:nvPr>
            <p:ph type="subTitle" idx="1"/>
          </p:nvPr>
        </p:nvSpPr>
        <p:spPr>
          <a:xfrm>
            <a:off x="4089400" y="4630425"/>
            <a:ext cx="3530700" cy="193200"/>
          </a:xfrm>
          <a:prstGeom prst="rect">
            <a:avLst/>
          </a:prstGeom>
          <a:noFill/>
          <a:ln>
            <a:noFill/>
          </a:ln>
        </p:spPr>
        <p:txBody>
          <a:bodyPr spcFirstLastPara="1" wrap="square" lIns="0" tIns="0" rIns="0" bIns="0" anchor="ctr" anchorCtr="0">
            <a:noAutofit/>
          </a:bodyPr>
          <a:lstStyle>
            <a:lvl1pPr lvl="0" algn="l" rtl="0">
              <a:lnSpc>
                <a:spcPct val="115000"/>
              </a:lnSpc>
              <a:spcBef>
                <a:spcPts val="0"/>
              </a:spcBef>
              <a:spcAft>
                <a:spcPts val="0"/>
              </a:spcAft>
              <a:buSzPts val="1200"/>
              <a:buNone/>
              <a:defRPr sz="1200"/>
            </a:lvl1pPr>
            <a:lvl2pPr lvl="1" algn="l" rtl="0">
              <a:lnSpc>
                <a:spcPct val="115000"/>
              </a:lnSpc>
              <a:spcBef>
                <a:spcPts val="1600"/>
              </a:spcBef>
              <a:spcAft>
                <a:spcPts val="0"/>
              </a:spcAft>
              <a:buSzPts val="1800"/>
              <a:buNone/>
              <a:defRPr/>
            </a:lvl2pPr>
            <a:lvl3pPr lvl="2" algn="l" rtl="0">
              <a:lnSpc>
                <a:spcPct val="115000"/>
              </a:lnSpc>
              <a:spcBef>
                <a:spcPts val="1600"/>
              </a:spcBef>
              <a:spcAft>
                <a:spcPts val="0"/>
              </a:spcAft>
              <a:buSzPts val="1600"/>
              <a:buNone/>
              <a:defRPr/>
            </a:lvl3pPr>
            <a:lvl4pPr lvl="3" algn="l" rtl="0">
              <a:lnSpc>
                <a:spcPct val="115000"/>
              </a:lnSpc>
              <a:spcBef>
                <a:spcPts val="1600"/>
              </a:spcBef>
              <a:spcAft>
                <a:spcPts val="0"/>
              </a:spcAft>
              <a:buSzPts val="1300"/>
              <a:buNone/>
              <a:defRPr/>
            </a:lvl4pPr>
            <a:lvl5pPr lvl="4" algn="l" rtl="0">
              <a:lnSpc>
                <a:spcPct val="115000"/>
              </a:lnSpc>
              <a:spcBef>
                <a:spcPts val="1600"/>
              </a:spcBef>
              <a:spcAft>
                <a:spcPts val="0"/>
              </a:spcAft>
              <a:buSzPts val="1000"/>
              <a:buNone/>
              <a:defRPr/>
            </a:lvl5pPr>
            <a:lvl6pPr lvl="5" algn="l" rtl="0">
              <a:lnSpc>
                <a:spcPct val="115000"/>
              </a:lnSpc>
              <a:spcBef>
                <a:spcPts val="1600"/>
              </a:spcBef>
              <a:spcAft>
                <a:spcPts val="0"/>
              </a:spcAft>
              <a:buSzPts val="800"/>
              <a:buNone/>
              <a:defRPr/>
            </a:lvl6pPr>
            <a:lvl7pPr lvl="6" algn="l" rtl="0">
              <a:lnSpc>
                <a:spcPct val="115000"/>
              </a:lnSpc>
              <a:spcBef>
                <a:spcPts val="1600"/>
              </a:spcBef>
              <a:spcAft>
                <a:spcPts val="0"/>
              </a:spcAft>
              <a:buSzPts val="800"/>
              <a:buNone/>
              <a:defRPr/>
            </a:lvl7pPr>
            <a:lvl8pPr lvl="7" algn="l" rtl="0">
              <a:lnSpc>
                <a:spcPct val="115000"/>
              </a:lnSpc>
              <a:spcBef>
                <a:spcPts val="1600"/>
              </a:spcBef>
              <a:spcAft>
                <a:spcPts val="0"/>
              </a:spcAft>
              <a:buSzPts val="800"/>
              <a:buNone/>
              <a:defRPr/>
            </a:lvl8pPr>
            <a:lvl9pPr lvl="8" algn="l" rtl="0">
              <a:lnSpc>
                <a:spcPct val="115000"/>
              </a:lnSpc>
              <a:spcBef>
                <a:spcPts val="1600"/>
              </a:spcBef>
              <a:spcAft>
                <a:spcPts val="1600"/>
              </a:spcAft>
              <a:buSzPts val="800"/>
              <a:buNone/>
              <a:defRPr/>
            </a:lvl9pPr>
          </a:lstStyle>
          <a:p>
            <a:endParaRPr/>
          </a:p>
        </p:txBody>
      </p:sp>
      <p:pic>
        <p:nvPicPr>
          <p:cNvPr id="191" name="Google Shape;191;p22"/>
          <p:cNvPicPr preferRelativeResize="0"/>
          <p:nvPr/>
        </p:nvPicPr>
        <p:blipFill rotWithShape="1">
          <a:blip r:embed="rId3">
            <a:alphaModFix/>
          </a:blip>
          <a:srcRect/>
          <a:stretch/>
        </p:blipFill>
        <p:spPr>
          <a:xfrm>
            <a:off x="8508125" y="4405475"/>
            <a:ext cx="414509" cy="414514"/>
          </a:xfrm>
          <a:prstGeom prst="rect">
            <a:avLst/>
          </a:prstGeom>
          <a:noFill/>
          <a:ln>
            <a:noFill/>
          </a:ln>
        </p:spPr>
      </p:pic>
      <p:pic>
        <p:nvPicPr>
          <p:cNvPr id="192" name="Google Shape;192;p22"/>
          <p:cNvPicPr preferRelativeResize="0"/>
          <p:nvPr/>
        </p:nvPicPr>
        <p:blipFill rotWithShape="1">
          <a:blip r:embed="rId4">
            <a:alphaModFix/>
          </a:blip>
          <a:srcRect/>
          <a:stretch/>
        </p:blipFill>
        <p:spPr>
          <a:xfrm>
            <a:off x="8191675" y="4514449"/>
            <a:ext cx="785021" cy="785026"/>
          </a:xfrm>
          <a:prstGeom prst="rect">
            <a:avLst/>
          </a:prstGeom>
          <a:noFill/>
          <a:ln>
            <a:noFill/>
          </a:ln>
        </p:spPr>
      </p:pic>
      <p:pic>
        <p:nvPicPr>
          <p:cNvPr id="193" name="Google Shape;193;p22"/>
          <p:cNvPicPr preferRelativeResize="0"/>
          <p:nvPr/>
        </p:nvPicPr>
        <p:blipFill rotWithShape="1">
          <a:blip r:embed="rId5">
            <a:alphaModFix/>
          </a:blip>
          <a:srcRect/>
          <a:stretch/>
        </p:blipFill>
        <p:spPr>
          <a:xfrm>
            <a:off x="8663041" y="4943591"/>
            <a:ext cx="325186" cy="32518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ramatic Text and Photo 3 1">
  <p:cSld name="MAIN_POINT_2_2_1_1_1">
    <p:bg>
      <p:bgPr>
        <a:solidFill>
          <a:srgbClr val="000000"/>
        </a:solidFill>
        <a:effectLst/>
      </p:bgPr>
    </p:bg>
    <p:spTree>
      <p:nvGrpSpPr>
        <p:cNvPr id="1" name="Shape 194"/>
        <p:cNvGrpSpPr/>
        <p:nvPr/>
      </p:nvGrpSpPr>
      <p:grpSpPr>
        <a:xfrm>
          <a:off x="0" y="0"/>
          <a:ext cx="0" cy="0"/>
          <a:chOff x="0" y="0"/>
          <a:chExt cx="0" cy="0"/>
        </a:xfrm>
      </p:grpSpPr>
      <p:sp>
        <p:nvSpPr>
          <p:cNvPr id="195" name="Google Shape;195;p23"/>
          <p:cNvSpPr>
            <a:spLocks noGrp="1"/>
          </p:cNvSpPr>
          <p:nvPr>
            <p:ph type="pic" idx="2"/>
          </p:nvPr>
        </p:nvSpPr>
        <p:spPr>
          <a:xfrm>
            <a:off x="-95250" y="-155150"/>
            <a:ext cx="9334500" cy="5467500"/>
          </a:xfrm>
          <a:prstGeom prst="rect">
            <a:avLst/>
          </a:prstGeom>
          <a:noFill/>
          <a:ln>
            <a:noFill/>
          </a:ln>
        </p:spPr>
      </p:sp>
      <p:pic>
        <p:nvPicPr>
          <p:cNvPr id="196" name="Google Shape;196;p23"/>
          <p:cNvPicPr preferRelativeResize="0"/>
          <p:nvPr/>
        </p:nvPicPr>
        <p:blipFill rotWithShape="1">
          <a:blip r:embed="rId2">
            <a:alphaModFix/>
          </a:blip>
          <a:srcRect/>
          <a:stretch/>
        </p:blipFill>
        <p:spPr>
          <a:xfrm>
            <a:off x="1523975" y="1296782"/>
            <a:ext cx="6096025" cy="2549911"/>
          </a:xfrm>
          <a:prstGeom prst="rect">
            <a:avLst/>
          </a:prstGeom>
          <a:noFill/>
          <a:ln>
            <a:noFill/>
          </a:ln>
        </p:spPr>
      </p:pic>
      <p:sp>
        <p:nvSpPr>
          <p:cNvPr id="197" name="Google Shape;197;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sic Blank" type="titleOnly">
  <p:cSld name="TITLE_ONLY">
    <p:spTree>
      <p:nvGrpSpPr>
        <p:cNvPr id="1" name="Shape 198"/>
        <p:cNvGrpSpPr/>
        <p:nvPr/>
      </p:nvGrpSpPr>
      <p:grpSpPr>
        <a:xfrm>
          <a:off x="0" y="0"/>
          <a:ext cx="0" cy="0"/>
          <a:chOff x="0" y="0"/>
          <a:chExt cx="0" cy="0"/>
        </a:xfrm>
      </p:grpSpPr>
      <p:sp>
        <p:nvSpPr>
          <p:cNvPr id="199" name="Google Shape;199;p24"/>
          <p:cNvSpPr txBox="1">
            <a:spLocks noGrp="1"/>
          </p:cNvSpPr>
          <p:nvPr>
            <p:ph type="sldNum" idx="12"/>
          </p:nvPr>
        </p:nvSpPr>
        <p:spPr>
          <a:xfrm>
            <a:off x="7805634" y="44789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a:p>
            <a:pPr marL="0" lvl="0" indent="0" algn="r" rtl="0">
              <a:spcBef>
                <a:spcPts val="0"/>
              </a:spcBef>
              <a:spcAft>
                <a:spcPts val="0"/>
              </a:spcAft>
              <a:buSzPts val="1300"/>
              <a:buNone/>
            </a:pPr>
            <a:endParaRPr sz="1300"/>
          </a:p>
        </p:txBody>
      </p:sp>
      <p:sp>
        <p:nvSpPr>
          <p:cNvPr id="200" name="Google Shape;200;p24"/>
          <p:cNvSpPr txBox="1">
            <a:spLocks noGrp="1"/>
          </p:cNvSpPr>
          <p:nvPr>
            <p:ph type="subTitle" idx="1"/>
          </p:nvPr>
        </p:nvSpPr>
        <p:spPr>
          <a:xfrm>
            <a:off x="4089400" y="4630425"/>
            <a:ext cx="3530700" cy="193200"/>
          </a:xfrm>
          <a:prstGeom prst="rect">
            <a:avLst/>
          </a:prstGeom>
          <a:noFill/>
          <a:ln>
            <a:noFill/>
          </a:ln>
        </p:spPr>
        <p:txBody>
          <a:bodyPr spcFirstLastPara="1" wrap="square" lIns="0" tIns="0" rIns="0" bIns="0" anchor="ctr" anchorCtr="0">
            <a:noAutofit/>
          </a:bodyPr>
          <a:lstStyle>
            <a:lvl1pPr lvl="0" algn="l" rtl="0">
              <a:lnSpc>
                <a:spcPct val="115000"/>
              </a:lnSpc>
              <a:spcBef>
                <a:spcPts val="0"/>
              </a:spcBef>
              <a:spcAft>
                <a:spcPts val="0"/>
              </a:spcAft>
              <a:buSzPts val="1200"/>
              <a:buNone/>
              <a:defRPr sz="1200"/>
            </a:lvl1pPr>
            <a:lvl2pPr lvl="1" algn="l" rtl="0">
              <a:lnSpc>
                <a:spcPct val="115000"/>
              </a:lnSpc>
              <a:spcBef>
                <a:spcPts val="1600"/>
              </a:spcBef>
              <a:spcAft>
                <a:spcPts val="0"/>
              </a:spcAft>
              <a:buSzPts val="1800"/>
              <a:buNone/>
              <a:defRPr/>
            </a:lvl2pPr>
            <a:lvl3pPr lvl="2" algn="l" rtl="0">
              <a:lnSpc>
                <a:spcPct val="115000"/>
              </a:lnSpc>
              <a:spcBef>
                <a:spcPts val="1600"/>
              </a:spcBef>
              <a:spcAft>
                <a:spcPts val="0"/>
              </a:spcAft>
              <a:buSzPts val="1600"/>
              <a:buNone/>
              <a:defRPr/>
            </a:lvl3pPr>
            <a:lvl4pPr lvl="3" algn="l" rtl="0">
              <a:lnSpc>
                <a:spcPct val="115000"/>
              </a:lnSpc>
              <a:spcBef>
                <a:spcPts val="1600"/>
              </a:spcBef>
              <a:spcAft>
                <a:spcPts val="0"/>
              </a:spcAft>
              <a:buSzPts val="1300"/>
              <a:buNone/>
              <a:defRPr/>
            </a:lvl4pPr>
            <a:lvl5pPr lvl="4" algn="l" rtl="0">
              <a:lnSpc>
                <a:spcPct val="115000"/>
              </a:lnSpc>
              <a:spcBef>
                <a:spcPts val="1600"/>
              </a:spcBef>
              <a:spcAft>
                <a:spcPts val="0"/>
              </a:spcAft>
              <a:buSzPts val="1000"/>
              <a:buNone/>
              <a:defRPr/>
            </a:lvl5pPr>
            <a:lvl6pPr lvl="5" algn="l" rtl="0">
              <a:lnSpc>
                <a:spcPct val="115000"/>
              </a:lnSpc>
              <a:spcBef>
                <a:spcPts val="1600"/>
              </a:spcBef>
              <a:spcAft>
                <a:spcPts val="0"/>
              </a:spcAft>
              <a:buSzPts val="800"/>
              <a:buNone/>
              <a:defRPr/>
            </a:lvl6pPr>
            <a:lvl7pPr lvl="6" algn="l" rtl="0">
              <a:lnSpc>
                <a:spcPct val="115000"/>
              </a:lnSpc>
              <a:spcBef>
                <a:spcPts val="1600"/>
              </a:spcBef>
              <a:spcAft>
                <a:spcPts val="0"/>
              </a:spcAft>
              <a:buSzPts val="800"/>
              <a:buNone/>
              <a:defRPr/>
            </a:lvl7pPr>
            <a:lvl8pPr lvl="7" algn="l" rtl="0">
              <a:lnSpc>
                <a:spcPct val="115000"/>
              </a:lnSpc>
              <a:spcBef>
                <a:spcPts val="1600"/>
              </a:spcBef>
              <a:spcAft>
                <a:spcPts val="0"/>
              </a:spcAft>
              <a:buSzPts val="800"/>
              <a:buNone/>
              <a:defRPr/>
            </a:lvl8pPr>
            <a:lvl9pPr lvl="8" algn="l" rtl="0">
              <a:lnSpc>
                <a:spcPct val="115000"/>
              </a:lnSpc>
              <a:spcBef>
                <a:spcPts val="1600"/>
              </a:spcBef>
              <a:spcAft>
                <a:spcPts val="1600"/>
              </a:spcAft>
              <a:buSzPts val="800"/>
              <a:buNone/>
              <a:defRPr/>
            </a:lvl9pPr>
          </a:lstStyle>
          <a:p>
            <a:endParaRPr/>
          </a:p>
        </p:txBody>
      </p:sp>
      <p:pic>
        <p:nvPicPr>
          <p:cNvPr id="201" name="Google Shape;201;p24"/>
          <p:cNvPicPr preferRelativeResize="0"/>
          <p:nvPr/>
        </p:nvPicPr>
        <p:blipFill rotWithShape="1">
          <a:blip r:embed="rId2">
            <a:alphaModFix/>
          </a:blip>
          <a:srcRect/>
          <a:stretch/>
        </p:blipFill>
        <p:spPr>
          <a:xfrm>
            <a:off x="8508125" y="4405475"/>
            <a:ext cx="414509" cy="414514"/>
          </a:xfrm>
          <a:prstGeom prst="rect">
            <a:avLst/>
          </a:prstGeom>
          <a:noFill/>
          <a:ln>
            <a:noFill/>
          </a:ln>
        </p:spPr>
      </p:pic>
      <p:pic>
        <p:nvPicPr>
          <p:cNvPr id="202" name="Google Shape;202;p24"/>
          <p:cNvPicPr preferRelativeResize="0"/>
          <p:nvPr/>
        </p:nvPicPr>
        <p:blipFill rotWithShape="1">
          <a:blip r:embed="rId3">
            <a:alphaModFix/>
          </a:blip>
          <a:srcRect/>
          <a:stretch/>
        </p:blipFill>
        <p:spPr>
          <a:xfrm>
            <a:off x="8191675" y="4514449"/>
            <a:ext cx="785021" cy="785026"/>
          </a:xfrm>
          <a:prstGeom prst="rect">
            <a:avLst/>
          </a:prstGeom>
          <a:noFill/>
          <a:ln>
            <a:noFill/>
          </a:ln>
        </p:spPr>
      </p:pic>
      <p:pic>
        <p:nvPicPr>
          <p:cNvPr id="203" name="Google Shape;203;p24"/>
          <p:cNvPicPr preferRelativeResize="0"/>
          <p:nvPr/>
        </p:nvPicPr>
        <p:blipFill rotWithShape="1">
          <a:blip r:embed="rId4">
            <a:alphaModFix/>
          </a:blip>
          <a:srcRect/>
          <a:stretch/>
        </p:blipFill>
        <p:spPr>
          <a:xfrm>
            <a:off x="8663041" y="4943591"/>
            <a:ext cx="325186" cy="32518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ramatic Text and Photo 2">
  <p:cSld name="MAIN_POINT_2_2_1">
    <p:bg>
      <p:bgPr>
        <a:solidFill>
          <a:schemeClr val="accent1"/>
        </a:solidFill>
        <a:effectLst/>
      </p:bgPr>
    </p:bg>
    <p:spTree>
      <p:nvGrpSpPr>
        <p:cNvPr id="1" name="Shape 204"/>
        <p:cNvGrpSpPr/>
        <p:nvPr/>
      </p:nvGrpSpPr>
      <p:grpSpPr>
        <a:xfrm>
          <a:off x="0" y="0"/>
          <a:ext cx="0" cy="0"/>
          <a:chOff x="0" y="0"/>
          <a:chExt cx="0" cy="0"/>
        </a:xfrm>
      </p:grpSpPr>
      <p:sp>
        <p:nvSpPr>
          <p:cNvPr id="205" name="Google Shape;205;p25"/>
          <p:cNvSpPr txBox="1">
            <a:spLocks noGrp="1"/>
          </p:cNvSpPr>
          <p:nvPr>
            <p:ph type="title"/>
          </p:nvPr>
        </p:nvSpPr>
        <p:spPr>
          <a:xfrm>
            <a:off x="397925" y="0"/>
            <a:ext cx="3344400" cy="5143500"/>
          </a:xfrm>
          <a:prstGeom prst="rect">
            <a:avLst/>
          </a:prstGeom>
          <a:noFill/>
          <a:ln>
            <a:noFill/>
          </a:ln>
        </p:spPr>
        <p:txBody>
          <a:bodyPr spcFirstLastPara="1" wrap="square" lIns="0" tIns="0" rIns="0" bIns="0" anchor="ctr" anchorCtr="0">
            <a:noAutofit/>
          </a:bodyPr>
          <a:lstStyle>
            <a:lvl1pPr lvl="0" algn="l" rtl="0">
              <a:lnSpc>
                <a:spcPct val="80000"/>
              </a:lnSpc>
              <a:spcBef>
                <a:spcPts val="0"/>
              </a:spcBef>
              <a:spcAft>
                <a:spcPts val="0"/>
              </a:spcAft>
              <a:buClr>
                <a:schemeClr val="lt1"/>
              </a:buClr>
              <a:buSzPts val="5100"/>
              <a:buNone/>
              <a:defRPr sz="5100">
                <a:solidFill>
                  <a:schemeClr val="lt1"/>
                </a:solidFill>
              </a:defRPr>
            </a:lvl1pPr>
            <a:lvl2pPr lvl="1" algn="l" rtl="0">
              <a:lnSpc>
                <a:spcPct val="100000"/>
              </a:lnSpc>
              <a:spcBef>
                <a:spcPts val="0"/>
              </a:spcBef>
              <a:spcAft>
                <a:spcPts val="0"/>
              </a:spcAft>
              <a:buClr>
                <a:srgbClr val="FF9900"/>
              </a:buClr>
              <a:buSzPts val="8900"/>
              <a:buNone/>
              <a:defRPr sz="8900">
                <a:solidFill>
                  <a:srgbClr val="FF9900"/>
                </a:solidFill>
              </a:defRPr>
            </a:lvl2pPr>
            <a:lvl3pPr lvl="2" algn="l" rtl="0">
              <a:lnSpc>
                <a:spcPct val="100000"/>
              </a:lnSpc>
              <a:spcBef>
                <a:spcPts val="0"/>
              </a:spcBef>
              <a:spcAft>
                <a:spcPts val="0"/>
              </a:spcAft>
              <a:buClr>
                <a:srgbClr val="FF9900"/>
              </a:buClr>
              <a:buSzPts val="8900"/>
              <a:buNone/>
              <a:defRPr sz="8900">
                <a:solidFill>
                  <a:srgbClr val="FF9900"/>
                </a:solidFill>
              </a:defRPr>
            </a:lvl3pPr>
            <a:lvl4pPr lvl="3" algn="l" rtl="0">
              <a:lnSpc>
                <a:spcPct val="100000"/>
              </a:lnSpc>
              <a:spcBef>
                <a:spcPts val="0"/>
              </a:spcBef>
              <a:spcAft>
                <a:spcPts val="0"/>
              </a:spcAft>
              <a:buClr>
                <a:srgbClr val="FF9900"/>
              </a:buClr>
              <a:buSzPts val="8900"/>
              <a:buNone/>
              <a:defRPr sz="8900">
                <a:solidFill>
                  <a:srgbClr val="FF9900"/>
                </a:solidFill>
              </a:defRPr>
            </a:lvl4pPr>
            <a:lvl5pPr lvl="4" algn="l" rtl="0">
              <a:lnSpc>
                <a:spcPct val="100000"/>
              </a:lnSpc>
              <a:spcBef>
                <a:spcPts val="0"/>
              </a:spcBef>
              <a:spcAft>
                <a:spcPts val="0"/>
              </a:spcAft>
              <a:buClr>
                <a:srgbClr val="FF9900"/>
              </a:buClr>
              <a:buSzPts val="8900"/>
              <a:buNone/>
              <a:defRPr sz="8900">
                <a:solidFill>
                  <a:srgbClr val="FF9900"/>
                </a:solidFill>
              </a:defRPr>
            </a:lvl5pPr>
            <a:lvl6pPr lvl="5" algn="l" rtl="0">
              <a:lnSpc>
                <a:spcPct val="100000"/>
              </a:lnSpc>
              <a:spcBef>
                <a:spcPts val="0"/>
              </a:spcBef>
              <a:spcAft>
                <a:spcPts val="0"/>
              </a:spcAft>
              <a:buClr>
                <a:srgbClr val="FF9900"/>
              </a:buClr>
              <a:buSzPts val="8900"/>
              <a:buNone/>
              <a:defRPr sz="8900">
                <a:solidFill>
                  <a:srgbClr val="FF9900"/>
                </a:solidFill>
              </a:defRPr>
            </a:lvl6pPr>
            <a:lvl7pPr lvl="6" algn="l" rtl="0">
              <a:lnSpc>
                <a:spcPct val="100000"/>
              </a:lnSpc>
              <a:spcBef>
                <a:spcPts val="0"/>
              </a:spcBef>
              <a:spcAft>
                <a:spcPts val="0"/>
              </a:spcAft>
              <a:buClr>
                <a:srgbClr val="FF9900"/>
              </a:buClr>
              <a:buSzPts val="8900"/>
              <a:buNone/>
              <a:defRPr sz="8900">
                <a:solidFill>
                  <a:srgbClr val="FF9900"/>
                </a:solidFill>
              </a:defRPr>
            </a:lvl7pPr>
            <a:lvl8pPr lvl="7" algn="l" rtl="0">
              <a:lnSpc>
                <a:spcPct val="100000"/>
              </a:lnSpc>
              <a:spcBef>
                <a:spcPts val="0"/>
              </a:spcBef>
              <a:spcAft>
                <a:spcPts val="0"/>
              </a:spcAft>
              <a:buClr>
                <a:srgbClr val="FF9900"/>
              </a:buClr>
              <a:buSzPts val="8900"/>
              <a:buNone/>
              <a:defRPr sz="8900">
                <a:solidFill>
                  <a:srgbClr val="FF9900"/>
                </a:solidFill>
              </a:defRPr>
            </a:lvl8pPr>
            <a:lvl9pPr lvl="8" algn="l" rtl="0">
              <a:lnSpc>
                <a:spcPct val="100000"/>
              </a:lnSpc>
              <a:spcBef>
                <a:spcPts val="0"/>
              </a:spcBef>
              <a:spcAft>
                <a:spcPts val="0"/>
              </a:spcAft>
              <a:buClr>
                <a:srgbClr val="FF9900"/>
              </a:buClr>
              <a:buSzPts val="8900"/>
              <a:buNone/>
              <a:defRPr sz="8900">
                <a:solidFill>
                  <a:srgbClr val="FF9900"/>
                </a:solidFill>
              </a:defRPr>
            </a:lvl9pPr>
          </a:lstStyle>
          <a:p>
            <a:endParaRPr/>
          </a:p>
        </p:txBody>
      </p:sp>
      <p:sp>
        <p:nvSpPr>
          <p:cNvPr id="206" name="Google Shape;206;p25"/>
          <p:cNvSpPr>
            <a:spLocks noGrp="1"/>
          </p:cNvSpPr>
          <p:nvPr>
            <p:ph type="pic" idx="2"/>
          </p:nvPr>
        </p:nvSpPr>
        <p:spPr>
          <a:xfrm>
            <a:off x="2582350" y="-118525"/>
            <a:ext cx="7450800" cy="5380500"/>
          </a:xfrm>
          <a:prstGeom prst="chevron">
            <a:avLst>
              <a:gd name="adj" fmla="val 50000"/>
            </a:avLst>
          </a:prstGeom>
          <a:noFill/>
          <a:ln>
            <a:noFill/>
          </a:ln>
          <a:effectLst>
            <a:outerShdw blurRad="200025" dist="19050" dir="5400000" algn="bl" rotWithShape="0">
              <a:srgbClr val="000000">
                <a:alpha val="20000"/>
              </a:srgbClr>
            </a:outerShdw>
          </a:effectLst>
        </p:spPr>
      </p:sp>
      <p:sp>
        <p:nvSpPr>
          <p:cNvPr id="207" name="Google Shape;207;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ouble Photo ">
  <p:cSld name="MAIN_POINT_2_2_2">
    <p:bg>
      <p:bgPr>
        <a:solidFill>
          <a:schemeClr val="dk1"/>
        </a:solidFill>
        <a:effectLst/>
      </p:bgPr>
    </p:bg>
    <p:spTree>
      <p:nvGrpSpPr>
        <p:cNvPr id="1" name="Shape 208"/>
        <p:cNvGrpSpPr/>
        <p:nvPr/>
      </p:nvGrpSpPr>
      <p:grpSpPr>
        <a:xfrm>
          <a:off x="0" y="0"/>
          <a:ext cx="0" cy="0"/>
          <a:chOff x="0" y="0"/>
          <a:chExt cx="0" cy="0"/>
        </a:xfrm>
      </p:grpSpPr>
      <p:sp>
        <p:nvSpPr>
          <p:cNvPr id="209" name="Google Shape;209;p26"/>
          <p:cNvSpPr>
            <a:spLocks noGrp="1"/>
          </p:cNvSpPr>
          <p:nvPr>
            <p:ph type="pic" idx="2"/>
          </p:nvPr>
        </p:nvSpPr>
        <p:spPr>
          <a:xfrm>
            <a:off x="2072600" y="-1085850"/>
            <a:ext cx="10098000" cy="7315200"/>
          </a:xfrm>
          <a:prstGeom prst="chevron">
            <a:avLst>
              <a:gd name="adj" fmla="val 50000"/>
            </a:avLst>
          </a:prstGeom>
          <a:noFill/>
          <a:ln>
            <a:noFill/>
          </a:ln>
          <a:effectLst>
            <a:outerShdw blurRad="171450" dist="19050" dir="5400000" algn="bl" rotWithShape="0">
              <a:srgbClr val="000000">
                <a:alpha val="7840"/>
              </a:srgbClr>
            </a:outerShdw>
          </a:effectLst>
        </p:spPr>
      </p:sp>
      <p:sp>
        <p:nvSpPr>
          <p:cNvPr id="210" name="Google Shape;210;p26"/>
          <p:cNvSpPr>
            <a:spLocks noGrp="1"/>
          </p:cNvSpPr>
          <p:nvPr>
            <p:ph type="pic" idx="3"/>
          </p:nvPr>
        </p:nvSpPr>
        <p:spPr>
          <a:xfrm>
            <a:off x="-3748850" y="-1085850"/>
            <a:ext cx="10098000" cy="7315200"/>
          </a:xfrm>
          <a:prstGeom prst="chevron">
            <a:avLst>
              <a:gd name="adj" fmla="val 50000"/>
            </a:avLst>
          </a:prstGeom>
          <a:noFill/>
          <a:ln>
            <a:noFill/>
          </a:ln>
          <a:effectLst>
            <a:outerShdw blurRad="171450" dist="19050" dir="5400000" algn="bl" rotWithShape="0">
              <a:srgbClr val="000000">
                <a:alpha val="7840"/>
              </a:srgbClr>
            </a:outerShdw>
          </a:effectLst>
        </p:spPr>
      </p:sp>
      <p:sp>
        <p:nvSpPr>
          <p:cNvPr id="211" name="Google Shape;211;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 You">
  <p:cSld name="TITLE_2">
    <p:spTree>
      <p:nvGrpSpPr>
        <p:cNvPr id="1" name="Shape 212"/>
        <p:cNvGrpSpPr/>
        <p:nvPr/>
      </p:nvGrpSpPr>
      <p:grpSpPr>
        <a:xfrm>
          <a:off x="0" y="0"/>
          <a:ext cx="0" cy="0"/>
          <a:chOff x="0" y="0"/>
          <a:chExt cx="0" cy="0"/>
        </a:xfrm>
      </p:grpSpPr>
      <p:sp>
        <p:nvSpPr>
          <p:cNvPr id="213" name="Google Shape;213;p27"/>
          <p:cNvSpPr/>
          <p:nvPr/>
        </p:nvSpPr>
        <p:spPr>
          <a:xfrm>
            <a:off x="-86275" y="3251075"/>
            <a:ext cx="9321900" cy="683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4" name="Google Shape;214;p27"/>
          <p:cNvSpPr txBox="1">
            <a:spLocks noGrp="1"/>
          </p:cNvSpPr>
          <p:nvPr>
            <p:ph type="ctrTitle"/>
          </p:nvPr>
        </p:nvSpPr>
        <p:spPr>
          <a:xfrm>
            <a:off x="2093850" y="859575"/>
            <a:ext cx="4956300" cy="1719000"/>
          </a:xfrm>
          <a:prstGeom prst="rect">
            <a:avLst/>
          </a:prstGeom>
          <a:noFill/>
          <a:ln>
            <a:noFill/>
          </a:ln>
        </p:spPr>
        <p:txBody>
          <a:bodyPr spcFirstLastPara="1" wrap="square" lIns="0" tIns="0" rIns="0" bIns="0" anchor="ctr" anchorCtr="0">
            <a:noAutofit/>
          </a:bodyPr>
          <a:lstStyle>
            <a:lvl1pPr lvl="0" algn="ctr" rtl="0">
              <a:lnSpc>
                <a:spcPct val="80000"/>
              </a:lnSpc>
              <a:spcBef>
                <a:spcPts val="0"/>
              </a:spcBef>
              <a:spcAft>
                <a:spcPts val="0"/>
              </a:spcAft>
              <a:buSzPts val="5500"/>
              <a:buNone/>
              <a:defRPr sz="5500"/>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215" name="Google Shape;215;p27"/>
          <p:cNvSpPr txBox="1"/>
          <p:nvPr/>
        </p:nvSpPr>
        <p:spPr>
          <a:xfrm>
            <a:off x="761975" y="3423775"/>
            <a:ext cx="3807600" cy="845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1" u="none" strike="noStrike" cap="none">
              <a:solidFill>
                <a:schemeClr val="lt1"/>
              </a:solidFill>
              <a:latin typeface="Arial"/>
              <a:ea typeface="Arial"/>
              <a:cs typeface="Arial"/>
              <a:sym typeface="Arial"/>
            </a:endParaRPr>
          </a:p>
        </p:txBody>
      </p:sp>
      <p:pic>
        <p:nvPicPr>
          <p:cNvPr id="216" name="Google Shape;216;p27"/>
          <p:cNvPicPr preferRelativeResize="0"/>
          <p:nvPr/>
        </p:nvPicPr>
        <p:blipFill rotWithShape="1">
          <a:blip r:embed="rId2">
            <a:alphaModFix/>
          </a:blip>
          <a:srcRect/>
          <a:stretch/>
        </p:blipFill>
        <p:spPr>
          <a:xfrm>
            <a:off x="3157188" y="4400095"/>
            <a:ext cx="2829624" cy="332975"/>
          </a:xfrm>
          <a:prstGeom prst="rect">
            <a:avLst/>
          </a:prstGeom>
          <a:noFill/>
          <a:ln>
            <a:noFill/>
          </a:ln>
        </p:spPr>
      </p:pic>
      <p:pic>
        <p:nvPicPr>
          <p:cNvPr id="217" name="Google Shape;217;p27"/>
          <p:cNvPicPr preferRelativeResize="0"/>
          <p:nvPr/>
        </p:nvPicPr>
        <p:blipFill rotWithShape="1">
          <a:blip r:embed="rId3">
            <a:alphaModFix/>
          </a:blip>
          <a:srcRect t="19113"/>
          <a:stretch/>
        </p:blipFill>
        <p:spPr>
          <a:xfrm>
            <a:off x="-1530325" y="3251200"/>
            <a:ext cx="12103050" cy="683575"/>
          </a:xfrm>
          <a:prstGeom prst="rect">
            <a:avLst/>
          </a:prstGeom>
          <a:noFill/>
          <a:ln>
            <a:noFill/>
          </a:ln>
        </p:spPr>
      </p:pic>
      <p:sp>
        <p:nvSpPr>
          <p:cNvPr id="218" name="Google Shape;218;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1">
  <p:cSld name="SECTION_HEADER_1_1_1">
    <p:bg>
      <p:bgPr>
        <a:solidFill>
          <a:schemeClr val="lt1"/>
        </a:solidFill>
        <a:effectLst/>
      </p:bgPr>
    </p:bg>
    <p:spTree>
      <p:nvGrpSpPr>
        <p:cNvPr id="1" name="Shape 219"/>
        <p:cNvGrpSpPr/>
        <p:nvPr/>
      </p:nvGrpSpPr>
      <p:grpSpPr>
        <a:xfrm>
          <a:off x="0" y="0"/>
          <a:ext cx="0" cy="0"/>
          <a:chOff x="0" y="0"/>
          <a:chExt cx="0" cy="0"/>
        </a:xfrm>
      </p:grpSpPr>
      <p:sp>
        <p:nvSpPr>
          <p:cNvPr id="220" name="Google Shape;220;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1" name="Google Shape;221;p28"/>
          <p:cNvSpPr/>
          <p:nvPr/>
        </p:nvSpPr>
        <p:spPr>
          <a:xfrm>
            <a:off x="1650" y="0"/>
            <a:ext cx="9144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8"/>
          <p:cNvSpPr txBox="1">
            <a:spLocks noGrp="1"/>
          </p:cNvSpPr>
          <p:nvPr>
            <p:ph type="title"/>
          </p:nvPr>
        </p:nvSpPr>
        <p:spPr>
          <a:xfrm>
            <a:off x="761975" y="0"/>
            <a:ext cx="7623000" cy="5143500"/>
          </a:xfrm>
          <a:prstGeom prst="rect">
            <a:avLst/>
          </a:prstGeom>
          <a:noFill/>
          <a:ln>
            <a:noFill/>
          </a:ln>
        </p:spPr>
        <p:txBody>
          <a:bodyPr spcFirstLastPara="1" wrap="square" lIns="0" tIns="0" rIns="0" bIns="0" anchor="ctr" anchorCtr="0">
            <a:noAutofit/>
          </a:bodyPr>
          <a:lstStyle>
            <a:lvl1pPr lvl="0" algn="l" rtl="0">
              <a:lnSpc>
                <a:spcPct val="80000"/>
              </a:lnSpc>
              <a:spcBef>
                <a:spcPts val="0"/>
              </a:spcBef>
              <a:spcAft>
                <a:spcPts val="0"/>
              </a:spcAft>
              <a:buClr>
                <a:srgbClr val="000000"/>
              </a:buClr>
              <a:buSzPts val="6800"/>
              <a:buNone/>
              <a:defRPr sz="6800">
                <a:solidFill>
                  <a:srgbClr val="000000"/>
                </a:solidFill>
              </a:defRPr>
            </a:lvl1pPr>
            <a:lvl2pPr lvl="1" algn="l" rtl="0">
              <a:lnSpc>
                <a:spcPct val="100000"/>
              </a:lnSpc>
              <a:spcBef>
                <a:spcPts val="0"/>
              </a:spcBef>
              <a:spcAft>
                <a:spcPts val="0"/>
              </a:spcAft>
              <a:buSzPts val="8900"/>
              <a:buNone/>
              <a:defRPr sz="8900"/>
            </a:lvl2pPr>
            <a:lvl3pPr lvl="2" algn="l" rtl="0">
              <a:lnSpc>
                <a:spcPct val="100000"/>
              </a:lnSpc>
              <a:spcBef>
                <a:spcPts val="0"/>
              </a:spcBef>
              <a:spcAft>
                <a:spcPts val="0"/>
              </a:spcAft>
              <a:buSzPts val="8900"/>
              <a:buNone/>
              <a:defRPr sz="8900"/>
            </a:lvl3pPr>
            <a:lvl4pPr lvl="3" algn="l" rtl="0">
              <a:lnSpc>
                <a:spcPct val="100000"/>
              </a:lnSpc>
              <a:spcBef>
                <a:spcPts val="0"/>
              </a:spcBef>
              <a:spcAft>
                <a:spcPts val="0"/>
              </a:spcAft>
              <a:buSzPts val="8900"/>
              <a:buNone/>
              <a:defRPr sz="8900"/>
            </a:lvl4pPr>
            <a:lvl5pPr lvl="4" algn="l" rtl="0">
              <a:lnSpc>
                <a:spcPct val="100000"/>
              </a:lnSpc>
              <a:spcBef>
                <a:spcPts val="0"/>
              </a:spcBef>
              <a:spcAft>
                <a:spcPts val="0"/>
              </a:spcAft>
              <a:buSzPts val="8900"/>
              <a:buNone/>
              <a:defRPr sz="8900"/>
            </a:lvl5pPr>
            <a:lvl6pPr lvl="5" algn="l" rtl="0">
              <a:lnSpc>
                <a:spcPct val="100000"/>
              </a:lnSpc>
              <a:spcBef>
                <a:spcPts val="0"/>
              </a:spcBef>
              <a:spcAft>
                <a:spcPts val="0"/>
              </a:spcAft>
              <a:buSzPts val="8900"/>
              <a:buNone/>
              <a:defRPr sz="8900"/>
            </a:lvl6pPr>
            <a:lvl7pPr lvl="6" algn="l" rtl="0">
              <a:lnSpc>
                <a:spcPct val="100000"/>
              </a:lnSpc>
              <a:spcBef>
                <a:spcPts val="0"/>
              </a:spcBef>
              <a:spcAft>
                <a:spcPts val="0"/>
              </a:spcAft>
              <a:buSzPts val="8900"/>
              <a:buNone/>
              <a:defRPr sz="8900"/>
            </a:lvl7pPr>
            <a:lvl8pPr lvl="7" algn="l" rtl="0">
              <a:lnSpc>
                <a:spcPct val="100000"/>
              </a:lnSpc>
              <a:spcBef>
                <a:spcPts val="0"/>
              </a:spcBef>
              <a:spcAft>
                <a:spcPts val="0"/>
              </a:spcAft>
              <a:buSzPts val="8900"/>
              <a:buNone/>
              <a:defRPr sz="8900"/>
            </a:lvl8pPr>
            <a:lvl9pPr lvl="8" algn="l" rtl="0">
              <a:lnSpc>
                <a:spcPct val="100000"/>
              </a:lnSpc>
              <a:spcBef>
                <a:spcPts val="0"/>
              </a:spcBef>
              <a:spcAft>
                <a:spcPts val="0"/>
              </a:spcAft>
              <a:buSzPts val="8900"/>
              <a:buNone/>
              <a:defRPr sz="89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2">
  <p:cSld name="CUSTOM_3">
    <p:spTree>
      <p:nvGrpSpPr>
        <p:cNvPr id="1" name="Shape 223"/>
        <p:cNvGrpSpPr/>
        <p:nvPr/>
      </p:nvGrpSpPr>
      <p:grpSpPr>
        <a:xfrm>
          <a:off x="0" y="0"/>
          <a:ext cx="0" cy="0"/>
          <a:chOff x="0" y="0"/>
          <a:chExt cx="0" cy="0"/>
        </a:xfrm>
      </p:grpSpPr>
      <p:sp>
        <p:nvSpPr>
          <p:cNvPr id="224" name="Google Shape;224;p29"/>
          <p:cNvSpPr/>
          <p:nvPr/>
        </p:nvSpPr>
        <p:spPr>
          <a:xfrm>
            <a:off x="1650" y="0"/>
            <a:ext cx="91440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9"/>
          <p:cNvSpPr txBox="1">
            <a:spLocks noGrp="1"/>
          </p:cNvSpPr>
          <p:nvPr>
            <p:ph type="title"/>
          </p:nvPr>
        </p:nvSpPr>
        <p:spPr>
          <a:xfrm>
            <a:off x="761975" y="0"/>
            <a:ext cx="7623000" cy="5143500"/>
          </a:xfrm>
          <a:prstGeom prst="rect">
            <a:avLst/>
          </a:prstGeom>
          <a:noFill/>
          <a:ln>
            <a:noFill/>
          </a:ln>
        </p:spPr>
        <p:txBody>
          <a:bodyPr spcFirstLastPara="1" wrap="square" lIns="0" tIns="0" rIns="0" bIns="0" anchor="ctr" anchorCtr="0">
            <a:noAutofit/>
          </a:bodyPr>
          <a:lstStyle>
            <a:lvl1pPr lvl="0" algn="l" rtl="0">
              <a:lnSpc>
                <a:spcPct val="80000"/>
              </a:lnSpc>
              <a:spcBef>
                <a:spcPts val="0"/>
              </a:spcBef>
              <a:spcAft>
                <a:spcPts val="0"/>
              </a:spcAft>
              <a:buClr>
                <a:srgbClr val="FFFFFF"/>
              </a:buClr>
              <a:buSzPts val="6800"/>
              <a:buNone/>
              <a:defRPr sz="6800">
                <a:solidFill>
                  <a:srgbClr val="FFFFFF"/>
                </a:solidFill>
              </a:defRPr>
            </a:lvl1pPr>
            <a:lvl2pPr lvl="1" algn="l" rtl="0">
              <a:lnSpc>
                <a:spcPct val="100000"/>
              </a:lnSpc>
              <a:spcBef>
                <a:spcPts val="0"/>
              </a:spcBef>
              <a:spcAft>
                <a:spcPts val="0"/>
              </a:spcAft>
              <a:buSzPts val="8900"/>
              <a:buNone/>
              <a:defRPr sz="8900"/>
            </a:lvl2pPr>
            <a:lvl3pPr lvl="2" algn="l" rtl="0">
              <a:lnSpc>
                <a:spcPct val="100000"/>
              </a:lnSpc>
              <a:spcBef>
                <a:spcPts val="0"/>
              </a:spcBef>
              <a:spcAft>
                <a:spcPts val="0"/>
              </a:spcAft>
              <a:buSzPts val="8900"/>
              <a:buNone/>
              <a:defRPr sz="8900"/>
            </a:lvl3pPr>
            <a:lvl4pPr lvl="3" algn="l" rtl="0">
              <a:lnSpc>
                <a:spcPct val="100000"/>
              </a:lnSpc>
              <a:spcBef>
                <a:spcPts val="0"/>
              </a:spcBef>
              <a:spcAft>
                <a:spcPts val="0"/>
              </a:spcAft>
              <a:buSzPts val="8900"/>
              <a:buNone/>
              <a:defRPr sz="8900"/>
            </a:lvl4pPr>
            <a:lvl5pPr lvl="4" algn="l" rtl="0">
              <a:lnSpc>
                <a:spcPct val="100000"/>
              </a:lnSpc>
              <a:spcBef>
                <a:spcPts val="0"/>
              </a:spcBef>
              <a:spcAft>
                <a:spcPts val="0"/>
              </a:spcAft>
              <a:buSzPts val="8900"/>
              <a:buNone/>
              <a:defRPr sz="8900"/>
            </a:lvl5pPr>
            <a:lvl6pPr lvl="5" algn="l" rtl="0">
              <a:lnSpc>
                <a:spcPct val="100000"/>
              </a:lnSpc>
              <a:spcBef>
                <a:spcPts val="0"/>
              </a:spcBef>
              <a:spcAft>
                <a:spcPts val="0"/>
              </a:spcAft>
              <a:buSzPts val="8900"/>
              <a:buNone/>
              <a:defRPr sz="8900"/>
            </a:lvl6pPr>
            <a:lvl7pPr lvl="6" algn="l" rtl="0">
              <a:lnSpc>
                <a:spcPct val="100000"/>
              </a:lnSpc>
              <a:spcBef>
                <a:spcPts val="0"/>
              </a:spcBef>
              <a:spcAft>
                <a:spcPts val="0"/>
              </a:spcAft>
              <a:buSzPts val="8900"/>
              <a:buNone/>
              <a:defRPr sz="8900"/>
            </a:lvl7pPr>
            <a:lvl8pPr lvl="7" algn="l" rtl="0">
              <a:lnSpc>
                <a:spcPct val="100000"/>
              </a:lnSpc>
              <a:spcBef>
                <a:spcPts val="0"/>
              </a:spcBef>
              <a:spcAft>
                <a:spcPts val="0"/>
              </a:spcAft>
              <a:buSzPts val="8900"/>
              <a:buNone/>
              <a:defRPr sz="8900"/>
            </a:lvl8pPr>
            <a:lvl9pPr lvl="8" algn="l" rtl="0">
              <a:lnSpc>
                <a:spcPct val="100000"/>
              </a:lnSpc>
              <a:spcBef>
                <a:spcPts val="0"/>
              </a:spcBef>
              <a:spcAft>
                <a:spcPts val="0"/>
              </a:spcAft>
              <a:buSzPts val="8900"/>
              <a:buNone/>
              <a:defRPr sz="8900"/>
            </a:lvl9pPr>
          </a:lstStyle>
          <a:p>
            <a:endParaRPr/>
          </a:p>
        </p:txBody>
      </p:sp>
      <p:sp>
        <p:nvSpPr>
          <p:cNvPr id="226" name="Google Shape;226;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sic Boxes">
  <p:cSld name="TITLE_ONLY_1_1">
    <p:spTree>
      <p:nvGrpSpPr>
        <p:cNvPr id="1" name="Shape 227"/>
        <p:cNvGrpSpPr/>
        <p:nvPr/>
      </p:nvGrpSpPr>
      <p:grpSpPr>
        <a:xfrm>
          <a:off x="0" y="0"/>
          <a:ext cx="0" cy="0"/>
          <a:chOff x="0" y="0"/>
          <a:chExt cx="0" cy="0"/>
        </a:xfrm>
      </p:grpSpPr>
      <p:sp>
        <p:nvSpPr>
          <p:cNvPr id="228" name="Google Shape;228;p30"/>
          <p:cNvSpPr/>
          <p:nvPr/>
        </p:nvSpPr>
        <p:spPr>
          <a:xfrm>
            <a:off x="654225" y="1297000"/>
            <a:ext cx="2418300" cy="2397600"/>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0"/>
          <p:cNvSpPr/>
          <p:nvPr/>
        </p:nvSpPr>
        <p:spPr>
          <a:xfrm>
            <a:off x="3362892" y="1297000"/>
            <a:ext cx="2418300" cy="2397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30"/>
          <p:cNvSpPr/>
          <p:nvPr/>
        </p:nvSpPr>
        <p:spPr>
          <a:xfrm>
            <a:off x="6071559" y="1297000"/>
            <a:ext cx="2418300" cy="2397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30"/>
          <p:cNvSpPr txBox="1">
            <a:spLocks noGrp="1"/>
          </p:cNvSpPr>
          <p:nvPr>
            <p:ph type="title"/>
          </p:nvPr>
        </p:nvSpPr>
        <p:spPr>
          <a:xfrm>
            <a:off x="654225" y="231425"/>
            <a:ext cx="8489700" cy="7293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3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2" name="Google Shape;232;p30"/>
          <p:cNvSpPr txBox="1">
            <a:spLocks noGrp="1"/>
          </p:cNvSpPr>
          <p:nvPr>
            <p:ph type="subTitle" idx="1"/>
          </p:nvPr>
        </p:nvSpPr>
        <p:spPr>
          <a:xfrm>
            <a:off x="654251" y="2311525"/>
            <a:ext cx="2418300" cy="792600"/>
          </a:xfrm>
          <a:prstGeom prst="rect">
            <a:avLst/>
          </a:prstGeom>
          <a:noFill/>
          <a:ln>
            <a:noFill/>
          </a:ln>
        </p:spPr>
        <p:txBody>
          <a:bodyPr spcFirstLastPara="1" wrap="square" lIns="45700" tIns="45700" rIns="45700" bIns="457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33" name="Google Shape;233;p30"/>
          <p:cNvSpPr txBox="1">
            <a:spLocks noGrp="1"/>
          </p:cNvSpPr>
          <p:nvPr>
            <p:ph type="subTitle" idx="2"/>
          </p:nvPr>
        </p:nvSpPr>
        <p:spPr>
          <a:xfrm>
            <a:off x="3362905" y="2311525"/>
            <a:ext cx="2418300" cy="792600"/>
          </a:xfrm>
          <a:prstGeom prst="rect">
            <a:avLst/>
          </a:prstGeom>
          <a:noFill/>
          <a:ln>
            <a:noFill/>
          </a:ln>
        </p:spPr>
        <p:txBody>
          <a:bodyPr spcFirstLastPara="1" wrap="square" lIns="45700" tIns="45700" rIns="45700" bIns="457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34" name="Google Shape;234;p30"/>
          <p:cNvSpPr txBox="1">
            <a:spLocks noGrp="1"/>
          </p:cNvSpPr>
          <p:nvPr>
            <p:ph type="subTitle" idx="3"/>
          </p:nvPr>
        </p:nvSpPr>
        <p:spPr>
          <a:xfrm>
            <a:off x="6071572" y="2311525"/>
            <a:ext cx="2418300" cy="792600"/>
          </a:xfrm>
          <a:prstGeom prst="rect">
            <a:avLst/>
          </a:prstGeom>
          <a:noFill/>
          <a:ln>
            <a:noFill/>
          </a:ln>
        </p:spPr>
        <p:txBody>
          <a:bodyPr spcFirstLastPara="1" wrap="square" lIns="45700" tIns="45700" rIns="45700" bIns="457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35" name="Google Shape;235;p30"/>
          <p:cNvSpPr txBox="1">
            <a:spLocks noGrp="1"/>
          </p:cNvSpPr>
          <p:nvPr>
            <p:ph type="sldNum" idx="12"/>
          </p:nvPr>
        </p:nvSpPr>
        <p:spPr>
          <a:xfrm>
            <a:off x="7805634" y="44789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a:p>
            <a:pPr marL="0" lvl="0" indent="0" algn="r" rtl="0">
              <a:spcBef>
                <a:spcPts val="0"/>
              </a:spcBef>
              <a:spcAft>
                <a:spcPts val="0"/>
              </a:spcAft>
              <a:buSzPts val="1300"/>
              <a:buNone/>
            </a:pPr>
            <a:endParaRPr sz="1300"/>
          </a:p>
        </p:txBody>
      </p:sp>
      <p:pic>
        <p:nvPicPr>
          <p:cNvPr id="236" name="Google Shape;236;p30"/>
          <p:cNvPicPr preferRelativeResize="0"/>
          <p:nvPr/>
        </p:nvPicPr>
        <p:blipFill rotWithShape="1">
          <a:blip r:embed="rId2">
            <a:alphaModFix/>
          </a:blip>
          <a:srcRect/>
          <a:stretch/>
        </p:blipFill>
        <p:spPr>
          <a:xfrm>
            <a:off x="267949" y="4527949"/>
            <a:ext cx="2512000" cy="295600"/>
          </a:xfrm>
          <a:prstGeom prst="rect">
            <a:avLst/>
          </a:prstGeom>
          <a:noFill/>
          <a:ln>
            <a:noFill/>
          </a:ln>
        </p:spPr>
      </p:pic>
      <p:sp>
        <p:nvSpPr>
          <p:cNvPr id="237" name="Google Shape;237;p30"/>
          <p:cNvSpPr txBox="1">
            <a:spLocks noGrp="1"/>
          </p:cNvSpPr>
          <p:nvPr>
            <p:ph type="subTitle" idx="4"/>
          </p:nvPr>
        </p:nvSpPr>
        <p:spPr>
          <a:xfrm>
            <a:off x="4089400" y="4630425"/>
            <a:ext cx="3530700" cy="193200"/>
          </a:xfrm>
          <a:prstGeom prst="rect">
            <a:avLst/>
          </a:prstGeom>
          <a:noFill/>
          <a:ln>
            <a:noFill/>
          </a:ln>
        </p:spPr>
        <p:txBody>
          <a:bodyPr spcFirstLastPara="1" wrap="square" lIns="0" tIns="0" rIns="0" bIns="0" anchor="ctr" anchorCtr="0">
            <a:noAutofit/>
          </a:bodyPr>
          <a:lstStyle>
            <a:lvl1pPr lvl="0" algn="l" rtl="0">
              <a:lnSpc>
                <a:spcPct val="115000"/>
              </a:lnSpc>
              <a:spcBef>
                <a:spcPts val="0"/>
              </a:spcBef>
              <a:spcAft>
                <a:spcPts val="0"/>
              </a:spcAft>
              <a:buSzPts val="1200"/>
              <a:buNone/>
              <a:defRPr sz="1200"/>
            </a:lvl1pPr>
            <a:lvl2pPr lvl="1" algn="l" rtl="0">
              <a:lnSpc>
                <a:spcPct val="115000"/>
              </a:lnSpc>
              <a:spcBef>
                <a:spcPts val="1600"/>
              </a:spcBef>
              <a:spcAft>
                <a:spcPts val="0"/>
              </a:spcAft>
              <a:buSzPts val="1800"/>
              <a:buNone/>
              <a:defRPr/>
            </a:lvl2pPr>
            <a:lvl3pPr lvl="2" algn="l" rtl="0">
              <a:lnSpc>
                <a:spcPct val="115000"/>
              </a:lnSpc>
              <a:spcBef>
                <a:spcPts val="1600"/>
              </a:spcBef>
              <a:spcAft>
                <a:spcPts val="0"/>
              </a:spcAft>
              <a:buSzPts val="1600"/>
              <a:buNone/>
              <a:defRPr/>
            </a:lvl3pPr>
            <a:lvl4pPr lvl="3" algn="l" rtl="0">
              <a:lnSpc>
                <a:spcPct val="115000"/>
              </a:lnSpc>
              <a:spcBef>
                <a:spcPts val="1600"/>
              </a:spcBef>
              <a:spcAft>
                <a:spcPts val="0"/>
              </a:spcAft>
              <a:buSzPts val="1300"/>
              <a:buNone/>
              <a:defRPr/>
            </a:lvl4pPr>
            <a:lvl5pPr lvl="4" algn="l" rtl="0">
              <a:lnSpc>
                <a:spcPct val="115000"/>
              </a:lnSpc>
              <a:spcBef>
                <a:spcPts val="1600"/>
              </a:spcBef>
              <a:spcAft>
                <a:spcPts val="0"/>
              </a:spcAft>
              <a:buSzPts val="1000"/>
              <a:buNone/>
              <a:defRPr/>
            </a:lvl5pPr>
            <a:lvl6pPr lvl="5" algn="l" rtl="0">
              <a:lnSpc>
                <a:spcPct val="115000"/>
              </a:lnSpc>
              <a:spcBef>
                <a:spcPts val="1600"/>
              </a:spcBef>
              <a:spcAft>
                <a:spcPts val="0"/>
              </a:spcAft>
              <a:buSzPts val="800"/>
              <a:buNone/>
              <a:defRPr/>
            </a:lvl6pPr>
            <a:lvl7pPr lvl="6" algn="l" rtl="0">
              <a:lnSpc>
                <a:spcPct val="115000"/>
              </a:lnSpc>
              <a:spcBef>
                <a:spcPts val="1600"/>
              </a:spcBef>
              <a:spcAft>
                <a:spcPts val="0"/>
              </a:spcAft>
              <a:buSzPts val="800"/>
              <a:buNone/>
              <a:defRPr/>
            </a:lvl7pPr>
            <a:lvl8pPr lvl="7" algn="l" rtl="0">
              <a:lnSpc>
                <a:spcPct val="115000"/>
              </a:lnSpc>
              <a:spcBef>
                <a:spcPts val="1600"/>
              </a:spcBef>
              <a:spcAft>
                <a:spcPts val="0"/>
              </a:spcAft>
              <a:buSzPts val="800"/>
              <a:buNone/>
              <a:defRPr/>
            </a:lvl8pPr>
            <a:lvl9pPr lvl="8" algn="l" rtl="0">
              <a:lnSpc>
                <a:spcPct val="115000"/>
              </a:lnSpc>
              <a:spcBef>
                <a:spcPts val="1600"/>
              </a:spcBef>
              <a:spcAft>
                <a:spcPts val="1600"/>
              </a:spcAft>
              <a:buSzPts val="800"/>
              <a:buNone/>
              <a:defRPr/>
            </a:lvl9pPr>
          </a:lstStyle>
          <a:p>
            <a:endParaRPr/>
          </a:p>
        </p:txBody>
      </p:sp>
      <p:pic>
        <p:nvPicPr>
          <p:cNvPr id="238" name="Google Shape;238;p30"/>
          <p:cNvPicPr preferRelativeResize="0"/>
          <p:nvPr/>
        </p:nvPicPr>
        <p:blipFill rotWithShape="1">
          <a:blip r:embed="rId3">
            <a:alphaModFix/>
          </a:blip>
          <a:srcRect/>
          <a:stretch/>
        </p:blipFill>
        <p:spPr>
          <a:xfrm>
            <a:off x="8508125" y="4405475"/>
            <a:ext cx="414509" cy="414514"/>
          </a:xfrm>
          <a:prstGeom prst="rect">
            <a:avLst/>
          </a:prstGeom>
          <a:noFill/>
          <a:ln>
            <a:noFill/>
          </a:ln>
        </p:spPr>
      </p:pic>
      <p:pic>
        <p:nvPicPr>
          <p:cNvPr id="239" name="Google Shape;239;p30"/>
          <p:cNvPicPr preferRelativeResize="0"/>
          <p:nvPr/>
        </p:nvPicPr>
        <p:blipFill rotWithShape="1">
          <a:blip r:embed="rId4">
            <a:alphaModFix/>
          </a:blip>
          <a:srcRect/>
          <a:stretch/>
        </p:blipFill>
        <p:spPr>
          <a:xfrm>
            <a:off x="8191675" y="4514449"/>
            <a:ext cx="785021" cy="785026"/>
          </a:xfrm>
          <a:prstGeom prst="rect">
            <a:avLst/>
          </a:prstGeom>
          <a:noFill/>
          <a:ln>
            <a:noFill/>
          </a:ln>
        </p:spPr>
      </p:pic>
      <p:pic>
        <p:nvPicPr>
          <p:cNvPr id="240" name="Google Shape;240;p30"/>
          <p:cNvPicPr preferRelativeResize="0"/>
          <p:nvPr/>
        </p:nvPicPr>
        <p:blipFill rotWithShape="1">
          <a:blip r:embed="rId5">
            <a:alphaModFix/>
          </a:blip>
          <a:srcRect/>
          <a:stretch/>
        </p:blipFill>
        <p:spPr>
          <a:xfrm>
            <a:off x="8663041" y="4943591"/>
            <a:ext cx="325186" cy="325186"/>
          </a:xfrm>
          <a:prstGeom prst="rect">
            <a:avLst/>
          </a:prstGeom>
          <a:noFill/>
          <a:ln>
            <a:noFill/>
          </a:ln>
        </p:spPr>
      </p:pic>
    </p:spTree>
  </p:cSld>
  <p:clrMapOvr>
    <a:masterClrMapping/>
  </p:clrMapOvr>
  <p:extLst>
    <p:ext uri="{DCECCB84-F9BA-43D5-87BE-67443E8EF086}">
      <p15:sldGuideLst xmlns:p15="http://schemas.microsoft.com/office/powerpoint/2012/main">
        <p15:guide id="1" pos="412">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ramatic Text and Photo">
  <p:cSld name="MAIN_POINT_2_2">
    <p:bg>
      <p:bgPr>
        <a:solidFill>
          <a:schemeClr val="lt1"/>
        </a:solidFill>
        <a:effectLst/>
      </p:bgPr>
    </p:bg>
    <p:spTree>
      <p:nvGrpSpPr>
        <p:cNvPr id="1" name="Shape 241"/>
        <p:cNvGrpSpPr/>
        <p:nvPr/>
      </p:nvGrpSpPr>
      <p:grpSpPr>
        <a:xfrm>
          <a:off x="0" y="0"/>
          <a:ext cx="0" cy="0"/>
          <a:chOff x="0" y="0"/>
          <a:chExt cx="0" cy="0"/>
        </a:xfrm>
      </p:grpSpPr>
      <p:sp>
        <p:nvSpPr>
          <p:cNvPr id="242" name="Google Shape;242;p31"/>
          <p:cNvSpPr txBox="1">
            <a:spLocks noGrp="1"/>
          </p:cNvSpPr>
          <p:nvPr>
            <p:ph type="title"/>
          </p:nvPr>
        </p:nvSpPr>
        <p:spPr>
          <a:xfrm>
            <a:off x="397925" y="0"/>
            <a:ext cx="3344400" cy="5143500"/>
          </a:xfrm>
          <a:prstGeom prst="rect">
            <a:avLst/>
          </a:prstGeom>
          <a:noFill/>
          <a:ln>
            <a:noFill/>
          </a:ln>
        </p:spPr>
        <p:txBody>
          <a:bodyPr spcFirstLastPara="1" wrap="square" lIns="0" tIns="0" rIns="0" bIns="0" anchor="ctr" anchorCtr="0">
            <a:noAutofit/>
          </a:bodyPr>
          <a:lstStyle>
            <a:lvl1pPr lvl="0" algn="l" rtl="0">
              <a:lnSpc>
                <a:spcPct val="80000"/>
              </a:lnSpc>
              <a:spcBef>
                <a:spcPts val="0"/>
              </a:spcBef>
              <a:spcAft>
                <a:spcPts val="0"/>
              </a:spcAft>
              <a:buSzPts val="5100"/>
              <a:buNone/>
              <a:defRPr sz="5100"/>
            </a:lvl1pPr>
            <a:lvl2pPr lvl="1" algn="l" rtl="0">
              <a:lnSpc>
                <a:spcPct val="100000"/>
              </a:lnSpc>
              <a:spcBef>
                <a:spcPts val="0"/>
              </a:spcBef>
              <a:spcAft>
                <a:spcPts val="0"/>
              </a:spcAft>
              <a:buClr>
                <a:srgbClr val="FF9900"/>
              </a:buClr>
              <a:buSzPts val="8900"/>
              <a:buNone/>
              <a:defRPr sz="8900">
                <a:solidFill>
                  <a:srgbClr val="FF9900"/>
                </a:solidFill>
              </a:defRPr>
            </a:lvl2pPr>
            <a:lvl3pPr lvl="2" algn="l" rtl="0">
              <a:lnSpc>
                <a:spcPct val="100000"/>
              </a:lnSpc>
              <a:spcBef>
                <a:spcPts val="0"/>
              </a:spcBef>
              <a:spcAft>
                <a:spcPts val="0"/>
              </a:spcAft>
              <a:buClr>
                <a:srgbClr val="FF9900"/>
              </a:buClr>
              <a:buSzPts val="8900"/>
              <a:buNone/>
              <a:defRPr sz="8900">
                <a:solidFill>
                  <a:srgbClr val="FF9900"/>
                </a:solidFill>
              </a:defRPr>
            </a:lvl3pPr>
            <a:lvl4pPr lvl="3" algn="l" rtl="0">
              <a:lnSpc>
                <a:spcPct val="100000"/>
              </a:lnSpc>
              <a:spcBef>
                <a:spcPts val="0"/>
              </a:spcBef>
              <a:spcAft>
                <a:spcPts val="0"/>
              </a:spcAft>
              <a:buClr>
                <a:srgbClr val="FF9900"/>
              </a:buClr>
              <a:buSzPts val="8900"/>
              <a:buNone/>
              <a:defRPr sz="8900">
                <a:solidFill>
                  <a:srgbClr val="FF9900"/>
                </a:solidFill>
              </a:defRPr>
            </a:lvl4pPr>
            <a:lvl5pPr lvl="4" algn="l" rtl="0">
              <a:lnSpc>
                <a:spcPct val="100000"/>
              </a:lnSpc>
              <a:spcBef>
                <a:spcPts val="0"/>
              </a:spcBef>
              <a:spcAft>
                <a:spcPts val="0"/>
              </a:spcAft>
              <a:buClr>
                <a:srgbClr val="FF9900"/>
              </a:buClr>
              <a:buSzPts val="8900"/>
              <a:buNone/>
              <a:defRPr sz="8900">
                <a:solidFill>
                  <a:srgbClr val="FF9900"/>
                </a:solidFill>
              </a:defRPr>
            </a:lvl5pPr>
            <a:lvl6pPr lvl="5" algn="l" rtl="0">
              <a:lnSpc>
                <a:spcPct val="100000"/>
              </a:lnSpc>
              <a:spcBef>
                <a:spcPts val="0"/>
              </a:spcBef>
              <a:spcAft>
                <a:spcPts val="0"/>
              </a:spcAft>
              <a:buClr>
                <a:srgbClr val="FF9900"/>
              </a:buClr>
              <a:buSzPts val="8900"/>
              <a:buNone/>
              <a:defRPr sz="8900">
                <a:solidFill>
                  <a:srgbClr val="FF9900"/>
                </a:solidFill>
              </a:defRPr>
            </a:lvl6pPr>
            <a:lvl7pPr lvl="6" algn="l" rtl="0">
              <a:lnSpc>
                <a:spcPct val="100000"/>
              </a:lnSpc>
              <a:spcBef>
                <a:spcPts val="0"/>
              </a:spcBef>
              <a:spcAft>
                <a:spcPts val="0"/>
              </a:spcAft>
              <a:buClr>
                <a:srgbClr val="FF9900"/>
              </a:buClr>
              <a:buSzPts val="8900"/>
              <a:buNone/>
              <a:defRPr sz="8900">
                <a:solidFill>
                  <a:srgbClr val="FF9900"/>
                </a:solidFill>
              </a:defRPr>
            </a:lvl7pPr>
            <a:lvl8pPr lvl="7" algn="l" rtl="0">
              <a:lnSpc>
                <a:spcPct val="100000"/>
              </a:lnSpc>
              <a:spcBef>
                <a:spcPts val="0"/>
              </a:spcBef>
              <a:spcAft>
                <a:spcPts val="0"/>
              </a:spcAft>
              <a:buClr>
                <a:srgbClr val="FF9900"/>
              </a:buClr>
              <a:buSzPts val="8900"/>
              <a:buNone/>
              <a:defRPr sz="8900">
                <a:solidFill>
                  <a:srgbClr val="FF9900"/>
                </a:solidFill>
              </a:defRPr>
            </a:lvl8pPr>
            <a:lvl9pPr lvl="8" algn="l" rtl="0">
              <a:lnSpc>
                <a:spcPct val="100000"/>
              </a:lnSpc>
              <a:spcBef>
                <a:spcPts val="0"/>
              </a:spcBef>
              <a:spcAft>
                <a:spcPts val="0"/>
              </a:spcAft>
              <a:buClr>
                <a:srgbClr val="FF9900"/>
              </a:buClr>
              <a:buSzPts val="8900"/>
              <a:buNone/>
              <a:defRPr sz="8900">
                <a:solidFill>
                  <a:srgbClr val="FF9900"/>
                </a:solidFill>
              </a:defRPr>
            </a:lvl9pPr>
          </a:lstStyle>
          <a:p>
            <a:endParaRPr/>
          </a:p>
        </p:txBody>
      </p:sp>
      <p:sp>
        <p:nvSpPr>
          <p:cNvPr id="243" name="Google Shape;243;p31"/>
          <p:cNvSpPr>
            <a:spLocks noGrp="1"/>
          </p:cNvSpPr>
          <p:nvPr>
            <p:ph type="pic" idx="2"/>
          </p:nvPr>
        </p:nvSpPr>
        <p:spPr>
          <a:xfrm>
            <a:off x="2633150" y="-127000"/>
            <a:ext cx="7450800" cy="5397600"/>
          </a:xfrm>
          <a:prstGeom prst="chevron">
            <a:avLst>
              <a:gd name="adj" fmla="val 50000"/>
            </a:avLst>
          </a:prstGeom>
          <a:noFill/>
          <a:ln>
            <a:noFill/>
          </a:ln>
          <a:effectLst>
            <a:outerShdw blurRad="171450" dist="19050" dir="5400000" algn="bl" rotWithShape="0">
              <a:srgbClr val="000000">
                <a:alpha val="7840"/>
              </a:srgbClr>
            </a:outerShdw>
          </a:effectLst>
        </p:spPr>
      </p:sp>
      <p:sp>
        <p:nvSpPr>
          <p:cNvPr id="244" name="Google Shape;244;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ramatic Text and Photo 3">
  <p:cSld name="MAIN_POINT_2_2_1_1">
    <p:bg>
      <p:bgPr>
        <a:solidFill>
          <a:srgbClr val="000000"/>
        </a:solidFill>
        <a:effectLst/>
      </p:bgPr>
    </p:bg>
    <p:spTree>
      <p:nvGrpSpPr>
        <p:cNvPr id="1" name="Shape 245"/>
        <p:cNvGrpSpPr/>
        <p:nvPr/>
      </p:nvGrpSpPr>
      <p:grpSpPr>
        <a:xfrm>
          <a:off x="0" y="0"/>
          <a:ext cx="0" cy="0"/>
          <a:chOff x="0" y="0"/>
          <a:chExt cx="0" cy="0"/>
        </a:xfrm>
      </p:grpSpPr>
      <p:sp>
        <p:nvSpPr>
          <p:cNvPr id="246" name="Google Shape;246;p32"/>
          <p:cNvSpPr txBox="1">
            <a:spLocks noGrp="1"/>
          </p:cNvSpPr>
          <p:nvPr>
            <p:ph type="title"/>
          </p:nvPr>
        </p:nvSpPr>
        <p:spPr>
          <a:xfrm>
            <a:off x="397925" y="0"/>
            <a:ext cx="3344400" cy="5143500"/>
          </a:xfrm>
          <a:prstGeom prst="rect">
            <a:avLst/>
          </a:prstGeom>
          <a:noFill/>
          <a:ln>
            <a:noFill/>
          </a:ln>
        </p:spPr>
        <p:txBody>
          <a:bodyPr spcFirstLastPara="1" wrap="square" lIns="0" tIns="0" rIns="0" bIns="0" anchor="ctr" anchorCtr="0">
            <a:noAutofit/>
          </a:bodyPr>
          <a:lstStyle>
            <a:lvl1pPr lvl="0" algn="l" rtl="0">
              <a:lnSpc>
                <a:spcPct val="80000"/>
              </a:lnSpc>
              <a:spcBef>
                <a:spcPts val="0"/>
              </a:spcBef>
              <a:spcAft>
                <a:spcPts val="0"/>
              </a:spcAft>
              <a:buClr>
                <a:schemeClr val="lt1"/>
              </a:buClr>
              <a:buSzPts val="5100"/>
              <a:buNone/>
              <a:defRPr sz="5100">
                <a:solidFill>
                  <a:schemeClr val="lt1"/>
                </a:solidFill>
              </a:defRPr>
            </a:lvl1pPr>
            <a:lvl2pPr lvl="1" algn="l" rtl="0">
              <a:lnSpc>
                <a:spcPct val="100000"/>
              </a:lnSpc>
              <a:spcBef>
                <a:spcPts val="0"/>
              </a:spcBef>
              <a:spcAft>
                <a:spcPts val="0"/>
              </a:spcAft>
              <a:buClr>
                <a:srgbClr val="FF9900"/>
              </a:buClr>
              <a:buSzPts val="8900"/>
              <a:buNone/>
              <a:defRPr sz="8900">
                <a:solidFill>
                  <a:srgbClr val="FF9900"/>
                </a:solidFill>
              </a:defRPr>
            </a:lvl2pPr>
            <a:lvl3pPr lvl="2" algn="l" rtl="0">
              <a:lnSpc>
                <a:spcPct val="100000"/>
              </a:lnSpc>
              <a:spcBef>
                <a:spcPts val="0"/>
              </a:spcBef>
              <a:spcAft>
                <a:spcPts val="0"/>
              </a:spcAft>
              <a:buClr>
                <a:srgbClr val="FF9900"/>
              </a:buClr>
              <a:buSzPts val="8900"/>
              <a:buNone/>
              <a:defRPr sz="8900">
                <a:solidFill>
                  <a:srgbClr val="FF9900"/>
                </a:solidFill>
              </a:defRPr>
            </a:lvl3pPr>
            <a:lvl4pPr lvl="3" algn="l" rtl="0">
              <a:lnSpc>
                <a:spcPct val="100000"/>
              </a:lnSpc>
              <a:spcBef>
                <a:spcPts val="0"/>
              </a:spcBef>
              <a:spcAft>
                <a:spcPts val="0"/>
              </a:spcAft>
              <a:buClr>
                <a:srgbClr val="FF9900"/>
              </a:buClr>
              <a:buSzPts val="8900"/>
              <a:buNone/>
              <a:defRPr sz="8900">
                <a:solidFill>
                  <a:srgbClr val="FF9900"/>
                </a:solidFill>
              </a:defRPr>
            </a:lvl4pPr>
            <a:lvl5pPr lvl="4" algn="l" rtl="0">
              <a:lnSpc>
                <a:spcPct val="100000"/>
              </a:lnSpc>
              <a:spcBef>
                <a:spcPts val="0"/>
              </a:spcBef>
              <a:spcAft>
                <a:spcPts val="0"/>
              </a:spcAft>
              <a:buClr>
                <a:srgbClr val="FF9900"/>
              </a:buClr>
              <a:buSzPts val="8900"/>
              <a:buNone/>
              <a:defRPr sz="8900">
                <a:solidFill>
                  <a:srgbClr val="FF9900"/>
                </a:solidFill>
              </a:defRPr>
            </a:lvl5pPr>
            <a:lvl6pPr lvl="5" algn="l" rtl="0">
              <a:lnSpc>
                <a:spcPct val="100000"/>
              </a:lnSpc>
              <a:spcBef>
                <a:spcPts val="0"/>
              </a:spcBef>
              <a:spcAft>
                <a:spcPts val="0"/>
              </a:spcAft>
              <a:buClr>
                <a:srgbClr val="FF9900"/>
              </a:buClr>
              <a:buSzPts val="8900"/>
              <a:buNone/>
              <a:defRPr sz="8900">
                <a:solidFill>
                  <a:srgbClr val="FF9900"/>
                </a:solidFill>
              </a:defRPr>
            </a:lvl6pPr>
            <a:lvl7pPr lvl="6" algn="l" rtl="0">
              <a:lnSpc>
                <a:spcPct val="100000"/>
              </a:lnSpc>
              <a:spcBef>
                <a:spcPts val="0"/>
              </a:spcBef>
              <a:spcAft>
                <a:spcPts val="0"/>
              </a:spcAft>
              <a:buClr>
                <a:srgbClr val="FF9900"/>
              </a:buClr>
              <a:buSzPts val="8900"/>
              <a:buNone/>
              <a:defRPr sz="8900">
                <a:solidFill>
                  <a:srgbClr val="FF9900"/>
                </a:solidFill>
              </a:defRPr>
            </a:lvl7pPr>
            <a:lvl8pPr lvl="7" algn="l" rtl="0">
              <a:lnSpc>
                <a:spcPct val="100000"/>
              </a:lnSpc>
              <a:spcBef>
                <a:spcPts val="0"/>
              </a:spcBef>
              <a:spcAft>
                <a:spcPts val="0"/>
              </a:spcAft>
              <a:buClr>
                <a:srgbClr val="FF9900"/>
              </a:buClr>
              <a:buSzPts val="8900"/>
              <a:buNone/>
              <a:defRPr sz="8900">
                <a:solidFill>
                  <a:srgbClr val="FF9900"/>
                </a:solidFill>
              </a:defRPr>
            </a:lvl8pPr>
            <a:lvl9pPr lvl="8" algn="l" rtl="0">
              <a:lnSpc>
                <a:spcPct val="100000"/>
              </a:lnSpc>
              <a:spcBef>
                <a:spcPts val="0"/>
              </a:spcBef>
              <a:spcAft>
                <a:spcPts val="0"/>
              </a:spcAft>
              <a:buClr>
                <a:srgbClr val="FF9900"/>
              </a:buClr>
              <a:buSzPts val="8900"/>
              <a:buNone/>
              <a:defRPr sz="8900">
                <a:solidFill>
                  <a:srgbClr val="FF9900"/>
                </a:solidFill>
              </a:defRPr>
            </a:lvl9pPr>
          </a:lstStyle>
          <a:p>
            <a:endParaRPr/>
          </a:p>
        </p:txBody>
      </p:sp>
      <p:sp>
        <p:nvSpPr>
          <p:cNvPr id="247" name="Google Shape;247;p32"/>
          <p:cNvSpPr>
            <a:spLocks noGrp="1"/>
          </p:cNvSpPr>
          <p:nvPr>
            <p:ph type="pic" idx="2"/>
          </p:nvPr>
        </p:nvSpPr>
        <p:spPr>
          <a:xfrm>
            <a:off x="2582350" y="-118525"/>
            <a:ext cx="7450800" cy="5380500"/>
          </a:xfrm>
          <a:prstGeom prst="chevron">
            <a:avLst>
              <a:gd name="adj" fmla="val 50000"/>
            </a:avLst>
          </a:prstGeom>
          <a:noFill/>
          <a:ln>
            <a:noFill/>
          </a:ln>
          <a:effectLst>
            <a:outerShdw blurRad="200025" dist="19050" dir="5400000" algn="bl" rotWithShape="0">
              <a:srgbClr val="000000">
                <a:alpha val="20000"/>
              </a:srgbClr>
            </a:outerShdw>
          </a:effectLst>
        </p:spPr>
      </p:sp>
      <p:sp>
        <p:nvSpPr>
          <p:cNvPr id="248" name="Google Shape;248;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3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761975" y="0"/>
            <a:ext cx="7623000" cy="8595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3400"/>
              <a:buFont typeface="Arial"/>
              <a:buNone/>
              <a:defRPr sz="3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Red Hat Display"/>
              <a:buNone/>
              <a:defRPr sz="2800" b="1" i="0" u="none" strike="noStrike" cap="none">
                <a:solidFill>
                  <a:schemeClr val="dk1"/>
                </a:solidFill>
                <a:latin typeface="Red Hat Display"/>
                <a:ea typeface="Red Hat Display"/>
                <a:cs typeface="Red Hat Display"/>
                <a:sym typeface="Red Hat Display"/>
              </a:defRPr>
            </a:lvl2pPr>
            <a:lvl3pPr marR="0" lvl="2" algn="l" rtl="0">
              <a:lnSpc>
                <a:spcPct val="100000"/>
              </a:lnSpc>
              <a:spcBef>
                <a:spcPts val="0"/>
              </a:spcBef>
              <a:spcAft>
                <a:spcPts val="0"/>
              </a:spcAft>
              <a:buClr>
                <a:schemeClr val="dk1"/>
              </a:buClr>
              <a:buSzPts val="2800"/>
              <a:buFont typeface="Red Hat Display"/>
              <a:buNone/>
              <a:defRPr sz="2800" b="1" i="0" u="none" strike="noStrike" cap="none">
                <a:solidFill>
                  <a:schemeClr val="dk1"/>
                </a:solidFill>
                <a:latin typeface="Red Hat Display"/>
                <a:ea typeface="Red Hat Display"/>
                <a:cs typeface="Red Hat Display"/>
                <a:sym typeface="Red Hat Display"/>
              </a:defRPr>
            </a:lvl3pPr>
            <a:lvl4pPr marR="0" lvl="3" algn="l" rtl="0">
              <a:lnSpc>
                <a:spcPct val="100000"/>
              </a:lnSpc>
              <a:spcBef>
                <a:spcPts val="0"/>
              </a:spcBef>
              <a:spcAft>
                <a:spcPts val="0"/>
              </a:spcAft>
              <a:buClr>
                <a:schemeClr val="dk1"/>
              </a:buClr>
              <a:buSzPts val="2800"/>
              <a:buFont typeface="Red Hat Display"/>
              <a:buNone/>
              <a:defRPr sz="2800" b="1" i="0" u="none" strike="noStrike" cap="none">
                <a:solidFill>
                  <a:schemeClr val="dk1"/>
                </a:solidFill>
                <a:latin typeface="Red Hat Display"/>
                <a:ea typeface="Red Hat Display"/>
                <a:cs typeface="Red Hat Display"/>
                <a:sym typeface="Red Hat Display"/>
              </a:defRPr>
            </a:lvl4pPr>
            <a:lvl5pPr marR="0" lvl="4" algn="l" rtl="0">
              <a:lnSpc>
                <a:spcPct val="100000"/>
              </a:lnSpc>
              <a:spcBef>
                <a:spcPts val="0"/>
              </a:spcBef>
              <a:spcAft>
                <a:spcPts val="0"/>
              </a:spcAft>
              <a:buClr>
                <a:schemeClr val="dk1"/>
              </a:buClr>
              <a:buSzPts val="2800"/>
              <a:buFont typeface="Red Hat Display"/>
              <a:buNone/>
              <a:defRPr sz="2800" b="1" i="0" u="none" strike="noStrike" cap="none">
                <a:solidFill>
                  <a:schemeClr val="dk1"/>
                </a:solidFill>
                <a:latin typeface="Red Hat Display"/>
                <a:ea typeface="Red Hat Display"/>
                <a:cs typeface="Red Hat Display"/>
                <a:sym typeface="Red Hat Display"/>
              </a:defRPr>
            </a:lvl5pPr>
            <a:lvl6pPr marR="0" lvl="5" algn="l" rtl="0">
              <a:lnSpc>
                <a:spcPct val="100000"/>
              </a:lnSpc>
              <a:spcBef>
                <a:spcPts val="0"/>
              </a:spcBef>
              <a:spcAft>
                <a:spcPts val="0"/>
              </a:spcAft>
              <a:buClr>
                <a:schemeClr val="dk1"/>
              </a:buClr>
              <a:buSzPts val="2800"/>
              <a:buFont typeface="Red Hat Display"/>
              <a:buNone/>
              <a:defRPr sz="2800" b="1" i="0" u="none" strike="noStrike" cap="none">
                <a:solidFill>
                  <a:schemeClr val="dk1"/>
                </a:solidFill>
                <a:latin typeface="Red Hat Display"/>
                <a:ea typeface="Red Hat Display"/>
                <a:cs typeface="Red Hat Display"/>
                <a:sym typeface="Red Hat Display"/>
              </a:defRPr>
            </a:lvl6pPr>
            <a:lvl7pPr marR="0" lvl="6" algn="l" rtl="0">
              <a:lnSpc>
                <a:spcPct val="100000"/>
              </a:lnSpc>
              <a:spcBef>
                <a:spcPts val="0"/>
              </a:spcBef>
              <a:spcAft>
                <a:spcPts val="0"/>
              </a:spcAft>
              <a:buClr>
                <a:schemeClr val="dk1"/>
              </a:buClr>
              <a:buSzPts val="2800"/>
              <a:buFont typeface="Red Hat Display"/>
              <a:buNone/>
              <a:defRPr sz="2800" b="1" i="0" u="none" strike="noStrike" cap="none">
                <a:solidFill>
                  <a:schemeClr val="dk1"/>
                </a:solidFill>
                <a:latin typeface="Red Hat Display"/>
                <a:ea typeface="Red Hat Display"/>
                <a:cs typeface="Red Hat Display"/>
                <a:sym typeface="Red Hat Display"/>
              </a:defRPr>
            </a:lvl7pPr>
            <a:lvl8pPr marR="0" lvl="7" algn="l" rtl="0">
              <a:lnSpc>
                <a:spcPct val="100000"/>
              </a:lnSpc>
              <a:spcBef>
                <a:spcPts val="0"/>
              </a:spcBef>
              <a:spcAft>
                <a:spcPts val="0"/>
              </a:spcAft>
              <a:buClr>
                <a:schemeClr val="dk1"/>
              </a:buClr>
              <a:buSzPts val="2800"/>
              <a:buFont typeface="Red Hat Display"/>
              <a:buNone/>
              <a:defRPr sz="2800" b="1" i="0" u="none" strike="noStrike" cap="none">
                <a:solidFill>
                  <a:schemeClr val="dk1"/>
                </a:solidFill>
                <a:latin typeface="Red Hat Display"/>
                <a:ea typeface="Red Hat Display"/>
                <a:cs typeface="Red Hat Display"/>
                <a:sym typeface="Red Hat Display"/>
              </a:defRPr>
            </a:lvl8pPr>
            <a:lvl9pPr marR="0" lvl="8" algn="l" rtl="0">
              <a:lnSpc>
                <a:spcPct val="100000"/>
              </a:lnSpc>
              <a:spcBef>
                <a:spcPts val="0"/>
              </a:spcBef>
              <a:spcAft>
                <a:spcPts val="0"/>
              </a:spcAft>
              <a:buClr>
                <a:schemeClr val="dk1"/>
              </a:buClr>
              <a:buSzPts val="2800"/>
              <a:buFont typeface="Red Hat Display"/>
              <a:buNone/>
              <a:defRPr sz="2800" b="1" i="0" u="none" strike="noStrike" cap="none">
                <a:solidFill>
                  <a:schemeClr val="dk1"/>
                </a:solidFill>
                <a:latin typeface="Red Hat Display"/>
                <a:ea typeface="Red Hat Display"/>
                <a:cs typeface="Red Hat Display"/>
                <a:sym typeface="Red Hat Display"/>
              </a:defRPr>
            </a:lvl9pPr>
          </a:lstStyle>
          <a:p>
            <a:endParaRPr/>
          </a:p>
        </p:txBody>
      </p:sp>
      <p:sp>
        <p:nvSpPr>
          <p:cNvPr id="126" name="Google Shape;126;p13"/>
          <p:cNvSpPr txBox="1">
            <a:spLocks noGrp="1"/>
          </p:cNvSpPr>
          <p:nvPr>
            <p:ph type="body" idx="1"/>
          </p:nvPr>
        </p:nvSpPr>
        <p:spPr>
          <a:xfrm>
            <a:off x="761975" y="1719075"/>
            <a:ext cx="7623000" cy="2578500"/>
          </a:xfrm>
          <a:prstGeom prst="rect">
            <a:avLst/>
          </a:prstGeom>
          <a:noFill/>
          <a:ln>
            <a:noFill/>
          </a:ln>
        </p:spPr>
        <p:txBody>
          <a:bodyPr spcFirstLastPara="1" wrap="square" lIns="0" tIns="0" rIns="0" bIns="0" anchor="t" anchorCtr="0">
            <a:noAutofit/>
          </a:bodyPr>
          <a:lstStyle>
            <a:lvl1pPr marL="457200" marR="0" lvl="0" indent="-381000" algn="l" rtl="0">
              <a:lnSpc>
                <a:spcPct val="115000"/>
              </a:lnSpc>
              <a:spcBef>
                <a:spcPts val="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42900" algn="l" rtl="0">
              <a:lnSpc>
                <a:spcPct val="115000"/>
              </a:lnSpc>
              <a:spcBef>
                <a:spcPts val="16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30200" algn="l" rtl="0">
              <a:lnSpc>
                <a:spcPct val="115000"/>
              </a:lnSpc>
              <a:spcBef>
                <a:spcPts val="16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3pPr>
            <a:lvl4pPr marL="1828800" marR="0" lvl="3" indent="-311150" algn="l" rtl="0">
              <a:lnSpc>
                <a:spcPct val="115000"/>
              </a:lnSpc>
              <a:spcBef>
                <a:spcPts val="1600"/>
              </a:spcBef>
              <a:spcAft>
                <a:spcPts val="0"/>
              </a:spcAft>
              <a:buClr>
                <a:schemeClr val="lt1"/>
              </a:buClr>
              <a:buSzPts val="1300"/>
              <a:buFont typeface="Arial"/>
              <a:buChar char="●"/>
              <a:defRPr sz="1300" b="0" i="0" u="none" strike="noStrike" cap="none">
                <a:solidFill>
                  <a:schemeClr val="lt1"/>
                </a:solidFill>
                <a:latin typeface="Arial"/>
                <a:ea typeface="Arial"/>
                <a:cs typeface="Arial"/>
                <a:sym typeface="Arial"/>
              </a:defRPr>
            </a:lvl4pPr>
            <a:lvl5pPr marL="2286000" marR="0" lvl="4" indent="-292100" algn="l" rtl="0">
              <a:lnSpc>
                <a:spcPct val="115000"/>
              </a:lnSpc>
              <a:spcBef>
                <a:spcPts val="1600"/>
              </a:spcBef>
              <a:spcAft>
                <a:spcPts val="0"/>
              </a:spcAft>
              <a:buClr>
                <a:schemeClr val="lt1"/>
              </a:buClr>
              <a:buSzPts val="1000"/>
              <a:buFont typeface="Arial"/>
              <a:buChar char="○"/>
              <a:defRPr sz="1000" b="0" i="0" u="none" strike="noStrike" cap="none">
                <a:solidFill>
                  <a:schemeClr val="lt1"/>
                </a:solidFill>
                <a:latin typeface="Arial"/>
                <a:ea typeface="Arial"/>
                <a:cs typeface="Arial"/>
                <a:sym typeface="Arial"/>
              </a:defRPr>
            </a:lvl5pPr>
            <a:lvl6pPr marL="2743200" marR="0" lvl="5" indent="-279400" algn="l" rtl="0">
              <a:lnSpc>
                <a:spcPct val="115000"/>
              </a:lnSpc>
              <a:spcBef>
                <a:spcPts val="1600"/>
              </a:spcBef>
              <a:spcAft>
                <a:spcPts val="0"/>
              </a:spcAft>
              <a:buClr>
                <a:schemeClr val="lt1"/>
              </a:buClr>
              <a:buSzPts val="800"/>
              <a:buFont typeface="Arial"/>
              <a:buChar char="■"/>
              <a:defRPr sz="800" b="0" i="0" u="none" strike="noStrike" cap="none">
                <a:solidFill>
                  <a:schemeClr val="lt1"/>
                </a:solidFill>
                <a:latin typeface="Arial"/>
                <a:ea typeface="Arial"/>
                <a:cs typeface="Arial"/>
                <a:sym typeface="Arial"/>
              </a:defRPr>
            </a:lvl6pPr>
            <a:lvl7pPr marL="3200400" marR="0" lvl="6" indent="-279400" algn="l" rtl="0">
              <a:lnSpc>
                <a:spcPct val="115000"/>
              </a:lnSpc>
              <a:spcBef>
                <a:spcPts val="1600"/>
              </a:spcBef>
              <a:spcAft>
                <a:spcPts val="0"/>
              </a:spcAft>
              <a:buClr>
                <a:schemeClr val="lt1"/>
              </a:buClr>
              <a:buSzPts val="800"/>
              <a:buFont typeface="Arial"/>
              <a:buChar char="●"/>
              <a:defRPr sz="800" b="0" i="0" u="none" strike="noStrike" cap="none">
                <a:solidFill>
                  <a:schemeClr val="lt1"/>
                </a:solidFill>
                <a:latin typeface="Arial"/>
                <a:ea typeface="Arial"/>
                <a:cs typeface="Arial"/>
                <a:sym typeface="Arial"/>
              </a:defRPr>
            </a:lvl7pPr>
            <a:lvl8pPr marL="3657600" marR="0" lvl="7" indent="-279400" algn="l" rtl="0">
              <a:lnSpc>
                <a:spcPct val="115000"/>
              </a:lnSpc>
              <a:spcBef>
                <a:spcPts val="1600"/>
              </a:spcBef>
              <a:spcAft>
                <a:spcPts val="0"/>
              </a:spcAft>
              <a:buClr>
                <a:schemeClr val="lt1"/>
              </a:buClr>
              <a:buSzPts val="800"/>
              <a:buFont typeface="Arial"/>
              <a:buChar char="○"/>
              <a:defRPr sz="800" b="0" i="0" u="none" strike="noStrike" cap="none">
                <a:solidFill>
                  <a:schemeClr val="lt1"/>
                </a:solidFill>
                <a:latin typeface="Arial"/>
                <a:ea typeface="Arial"/>
                <a:cs typeface="Arial"/>
                <a:sym typeface="Arial"/>
              </a:defRPr>
            </a:lvl8pPr>
            <a:lvl9pPr marL="4114800" marR="0" lvl="8" indent="-279400" algn="l" rtl="0">
              <a:lnSpc>
                <a:spcPct val="115000"/>
              </a:lnSpc>
              <a:spcBef>
                <a:spcPts val="1600"/>
              </a:spcBef>
              <a:spcAft>
                <a:spcPts val="1600"/>
              </a:spcAft>
              <a:buClr>
                <a:schemeClr val="lt1"/>
              </a:buClr>
              <a:buSzPts val="800"/>
              <a:buFont typeface="Arial"/>
              <a:buChar char="■"/>
              <a:defRPr sz="800" b="0" i="0" u="none" strike="noStrike" cap="none">
                <a:solidFill>
                  <a:schemeClr val="lt1"/>
                </a:solidFill>
                <a:latin typeface="Arial"/>
                <a:ea typeface="Arial"/>
                <a:cs typeface="Arial"/>
                <a:sym typeface="Arial"/>
              </a:defRPr>
            </a:lvl9pPr>
          </a:lstStyle>
          <a:p>
            <a:endParaRPr/>
          </a:p>
        </p:txBody>
      </p:sp>
      <p:sp>
        <p:nvSpPr>
          <p:cNvPr id="127" name="Google Shape;127;p13"/>
          <p:cNvSpPr txBox="1">
            <a:spLocks noGrp="1"/>
          </p:cNvSpPr>
          <p:nvPr>
            <p:ph type="sldNum" idx="12"/>
          </p:nvPr>
        </p:nvSpPr>
        <p:spPr>
          <a:xfrm>
            <a:off x="7805634" y="44789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a:p>
            <a:pPr marL="0" lvl="0" indent="0" algn="r" rtl="0">
              <a:spcBef>
                <a:spcPts val="0"/>
              </a:spcBef>
              <a:spcAft>
                <a:spcPts val="0"/>
              </a:spcAft>
              <a:buSzPts val="1300"/>
              <a:buNone/>
            </a:pPr>
            <a:endParaRPr sz="1300" b="0">
              <a:solidFill>
                <a:schemeClr val="dk1"/>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mc:AlternateContent xmlns:mc="http://schemas.openxmlformats.org/markup-compatibility/2006" xmlns:p14="http://schemas.microsoft.com/office/powerpoint/2010/main">
    <mc:Choice Requires="p14">
      <p:transition spd="slow" p14:dur="13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960">
          <p15:clr>
            <a:srgbClr val="EA4335"/>
          </p15:clr>
        </p15:guide>
        <p15:guide id="3" pos="1920">
          <p15:clr>
            <a:srgbClr val="EA4335"/>
          </p15:clr>
        </p15:guide>
        <p15:guide id="4" pos="3840">
          <p15:clr>
            <a:srgbClr val="EA4335"/>
          </p15:clr>
        </p15:guide>
        <p15:guide id="5" pos="4800">
          <p15:clr>
            <a:srgbClr val="EA4335"/>
          </p15:clr>
        </p15:guide>
        <p15:guide id="6" orient="horz" pos="541">
          <p15:clr>
            <a:srgbClr val="EA4335"/>
          </p15:clr>
        </p15:guide>
        <p15:guide id="7" orient="horz" pos="1083">
          <p15:clr>
            <a:srgbClr val="EA4335"/>
          </p15:clr>
        </p15:guide>
        <p15:guide id="8" orient="horz" pos="1624">
          <p15:clr>
            <a:srgbClr val="EA4335"/>
          </p15:clr>
        </p15:guide>
        <p15:guide id="9" orient="horz" pos="2166">
          <p15:clr>
            <a:srgbClr val="EA4335"/>
          </p15:clr>
        </p15:guide>
        <p15:guide id="10" orient="horz" pos="2707">
          <p15:clr>
            <a:srgbClr val="EA4335"/>
          </p15:clr>
        </p15:guide>
        <p15:guide id="11" pos="480">
          <p15:clr>
            <a:srgbClr val="EA4335"/>
          </p15:clr>
        </p15:guide>
        <p15:guide id="12" pos="1440">
          <p15:clr>
            <a:srgbClr val="EA4335"/>
          </p15:clr>
        </p15:guide>
        <p15:guide id="13" pos="2408">
          <p15:clr>
            <a:srgbClr val="EA4335"/>
          </p15:clr>
        </p15:guide>
        <p15:guide id="14" pos="4320">
          <p15:clr>
            <a:srgbClr val="EA4335"/>
          </p15:clr>
        </p15:guide>
        <p15:guide id="15" pos="3358">
          <p15:clr>
            <a:srgbClr val="EA4335"/>
          </p15:clr>
        </p15:guide>
        <p15:guide id="16" pos="5282">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hyperlink" Target="http://drive.google.com/file/d/1xb1yU3IbWjPFrTR8hX-esIfFYRpLx7Zo/view"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5.jpg"/><Relationship Id="rId5" Type="http://schemas.openxmlformats.org/officeDocument/2006/relationships/hyperlink" Target="http://drive.google.com/file/d/1-KRJlmcRpoTe8p7RhB-W7uLTkgiKJnPS/view" TargetMode="Externa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hyperlink" Target="https://public.tableau.com/app/profile/ashish.salunkhe5236/viz/SalesDataViz_17021416618230/Dashboard"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public.tableau.com/app/profile/ashish.salunkhe5236/viz/ICFYoutubeVIz/CommunityForkliftsYoutubeStatistics"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public.tableau.com/views/CFSurveyDemographics/SurveyAnalyticsDashboard1?:language=en-US&amp;publish=yes&amp;:display_count=n&amp;:origin=viz_share_link"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hyperlink" Target="https://public.tableau.com/app/profile/ashish.salunkhe5236/viz/CFSurveyVizOther/SurveyAnalyticsDashboard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51.jpg"/><Relationship Id="rId4" Type="http://schemas.openxmlformats.org/officeDocument/2006/relationships/hyperlink" Target="http://drive.google.com/file/d/1AbJckec6WSMEXggEznW9DuFiTG2_v7MI/vie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761975" y="0"/>
            <a:ext cx="7623000" cy="5143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54" name="Google Shape;254;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solidFill>
                  <a:schemeClr val="dk1"/>
                </a:solidFill>
              </a:rPr>
              <a:t>1</a:t>
            </a:fld>
            <a:endParaRPr>
              <a:solidFill>
                <a:schemeClr val="dk1"/>
              </a:solidFill>
            </a:endParaRPr>
          </a:p>
        </p:txBody>
      </p:sp>
      <p:pic>
        <p:nvPicPr>
          <p:cNvPr id="255" name="Google Shape;255;p33"/>
          <p:cNvPicPr preferRelativeResize="0"/>
          <p:nvPr/>
        </p:nvPicPr>
        <p:blipFill>
          <a:blip r:embed="rId3">
            <a:alphaModFix/>
          </a:blip>
          <a:stretch>
            <a:fillRect/>
          </a:stretch>
        </p:blipFill>
        <p:spPr>
          <a:xfrm>
            <a:off x="-38525" y="-132158"/>
            <a:ext cx="9182526" cy="61216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2"/>
          <p:cNvSpPr txBox="1">
            <a:spLocks noGrp="1"/>
          </p:cNvSpPr>
          <p:nvPr>
            <p:ph type="title"/>
          </p:nvPr>
        </p:nvSpPr>
        <p:spPr>
          <a:xfrm>
            <a:off x="764250" y="126575"/>
            <a:ext cx="7615500" cy="461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highlight>
                  <a:schemeClr val="dk1"/>
                </a:highlight>
              </a:rPr>
              <a:t>That Proactively Engages and Partners with Others</a:t>
            </a:r>
            <a:endParaRPr sz="2100">
              <a:highlight>
                <a:schemeClr val="dk1"/>
              </a:highlight>
            </a:endParaRPr>
          </a:p>
        </p:txBody>
      </p:sp>
      <p:sp>
        <p:nvSpPr>
          <p:cNvPr id="347" name="Google Shape;347;p42"/>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10</a:t>
            </a:fld>
            <a:endParaRPr/>
          </a:p>
          <a:p>
            <a:pPr marL="0" lvl="0" indent="0" algn="r" rtl="0">
              <a:spcBef>
                <a:spcPts val="0"/>
              </a:spcBef>
              <a:spcAft>
                <a:spcPts val="0"/>
              </a:spcAft>
              <a:buClr>
                <a:srgbClr val="000000"/>
              </a:buClr>
              <a:buSzPts val="1300"/>
              <a:buFont typeface="Arial"/>
              <a:buNone/>
            </a:pPr>
            <a:endParaRPr sz="1300"/>
          </a:p>
        </p:txBody>
      </p:sp>
      <p:pic>
        <p:nvPicPr>
          <p:cNvPr id="348" name="Google Shape;348;p42"/>
          <p:cNvPicPr preferRelativeResize="0"/>
          <p:nvPr/>
        </p:nvPicPr>
        <p:blipFill>
          <a:blip r:embed="rId3">
            <a:alphaModFix/>
          </a:blip>
          <a:stretch>
            <a:fillRect/>
          </a:stretch>
        </p:blipFill>
        <p:spPr>
          <a:xfrm>
            <a:off x="6189225" y="752825"/>
            <a:ext cx="2562150" cy="3624400"/>
          </a:xfrm>
          <a:prstGeom prst="rect">
            <a:avLst/>
          </a:prstGeom>
          <a:noFill/>
          <a:ln w="28575" cap="flat" cmpd="sng">
            <a:solidFill>
              <a:srgbClr val="B6D7A8"/>
            </a:solidFill>
            <a:prstDash val="solid"/>
            <a:round/>
            <a:headEnd type="none" w="sm" len="sm"/>
            <a:tailEnd type="none" w="sm" len="sm"/>
          </a:ln>
        </p:spPr>
      </p:pic>
      <p:sp>
        <p:nvSpPr>
          <p:cNvPr id="349" name="Google Shape;349;p42"/>
          <p:cNvSpPr/>
          <p:nvPr/>
        </p:nvSpPr>
        <p:spPr>
          <a:xfrm>
            <a:off x="5371867" y="2323493"/>
            <a:ext cx="743100" cy="337500"/>
          </a:xfrm>
          <a:prstGeom prst="leftRightArrow">
            <a:avLst>
              <a:gd name="adj1" fmla="val 50000"/>
              <a:gd name="adj2" fmla="val 50000"/>
            </a:avLst>
          </a:prstGeom>
          <a:solidFill>
            <a:srgbClr val="B6D7A8"/>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0" name="Google Shape;350;p42"/>
          <p:cNvSpPr txBox="1"/>
          <p:nvPr/>
        </p:nvSpPr>
        <p:spPr>
          <a:xfrm>
            <a:off x="159975" y="775775"/>
            <a:ext cx="2423100" cy="347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chemeClr val="lt1"/>
                </a:solidFill>
              </a:rPr>
              <a:t>Front:</a:t>
            </a:r>
            <a:endParaRPr sz="1100" b="1">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a:solidFill>
                  <a:schemeClr val="lt1"/>
                </a:solidFill>
              </a:rPr>
              <a:t>Targeted flyer</a:t>
            </a:r>
            <a:endParaRPr sz="1100">
              <a:solidFill>
                <a:schemeClr val="lt1"/>
              </a:solidFill>
            </a:endParaRPr>
          </a:p>
          <a:p>
            <a:pPr marL="914400" lvl="1" indent="-298450" algn="l" rtl="0">
              <a:lnSpc>
                <a:spcPct val="115000"/>
              </a:lnSpc>
              <a:spcBef>
                <a:spcPts val="0"/>
              </a:spcBef>
              <a:spcAft>
                <a:spcPts val="0"/>
              </a:spcAft>
              <a:buClr>
                <a:schemeClr val="lt1"/>
              </a:buClr>
              <a:buSzPts val="1100"/>
              <a:buChar char="-"/>
            </a:pPr>
            <a:r>
              <a:rPr lang="en" sz="1100">
                <a:solidFill>
                  <a:schemeClr val="lt1"/>
                </a:solidFill>
              </a:rPr>
              <a:t>Catering to wide range of audience</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a:solidFill>
                  <a:schemeClr val="lt1"/>
                </a:solidFill>
              </a:rPr>
              <a:t>QR code brings to Linked Tree where social media handles are located</a:t>
            </a:r>
            <a:endParaRPr sz="1100">
              <a:solidFill>
                <a:schemeClr val="lt1"/>
              </a:solidFill>
            </a:endParaRPr>
          </a:p>
          <a:p>
            <a:pPr marL="0" lvl="0" indent="0" algn="l" rtl="0">
              <a:lnSpc>
                <a:spcPct val="115000"/>
              </a:lnSpc>
              <a:spcBef>
                <a:spcPts val="0"/>
              </a:spcBef>
              <a:spcAft>
                <a:spcPts val="0"/>
              </a:spcAft>
              <a:buNone/>
            </a:pPr>
            <a:endParaRPr sz="1100">
              <a:solidFill>
                <a:schemeClr val="lt1"/>
              </a:solidFill>
            </a:endParaRPr>
          </a:p>
          <a:p>
            <a:pPr marL="0" lvl="0" indent="0" algn="l" rtl="0">
              <a:lnSpc>
                <a:spcPct val="115000"/>
              </a:lnSpc>
              <a:spcBef>
                <a:spcPts val="0"/>
              </a:spcBef>
              <a:spcAft>
                <a:spcPts val="0"/>
              </a:spcAft>
              <a:buNone/>
            </a:pPr>
            <a:r>
              <a:rPr lang="en" sz="1100" b="1">
                <a:solidFill>
                  <a:schemeClr val="lt1"/>
                </a:solidFill>
              </a:rPr>
              <a:t>Back:</a:t>
            </a:r>
            <a:endParaRPr sz="1100" b="1">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a:solidFill>
                  <a:schemeClr val="lt1"/>
                </a:solidFill>
              </a:rPr>
              <a:t>More in-depth of what CF is</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a:solidFill>
                  <a:schemeClr val="lt1"/>
                </a:solidFill>
              </a:rPr>
              <a:t>Programs and services offered</a:t>
            </a:r>
            <a:endParaRPr sz="1100">
              <a:solidFill>
                <a:schemeClr val="lt1"/>
              </a:solidFill>
            </a:endParaRPr>
          </a:p>
          <a:p>
            <a:pPr marL="0" lvl="0" indent="0" algn="l" rtl="0">
              <a:lnSpc>
                <a:spcPct val="115000"/>
              </a:lnSpc>
              <a:spcBef>
                <a:spcPts val="0"/>
              </a:spcBef>
              <a:spcAft>
                <a:spcPts val="0"/>
              </a:spcAft>
              <a:buNone/>
            </a:pPr>
            <a:endParaRPr sz="1100">
              <a:solidFill>
                <a:schemeClr val="lt1"/>
              </a:solidFill>
            </a:endParaRPr>
          </a:p>
          <a:p>
            <a:pPr marL="0" lvl="0" indent="0" algn="l" rtl="0">
              <a:lnSpc>
                <a:spcPct val="115000"/>
              </a:lnSpc>
              <a:spcBef>
                <a:spcPts val="0"/>
              </a:spcBef>
              <a:spcAft>
                <a:spcPts val="0"/>
              </a:spcAft>
              <a:buNone/>
            </a:pPr>
            <a:r>
              <a:rPr lang="en" sz="1100">
                <a:solidFill>
                  <a:schemeClr val="lt1"/>
                </a:solidFill>
              </a:rPr>
              <a:t>Can be distributed or hung up on walls, polls, boards, etc. </a:t>
            </a:r>
            <a:endParaRPr sz="1100">
              <a:solidFill>
                <a:schemeClr val="lt1"/>
              </a:solidFill>
            </a:endParaRPr>
          </a:p>
          <a:p>
            <a:pPr marL="0" lvl="0" indent="0" algn="l" rtl="0">
              <a:spcBef>
                <a:spcPts val="0"/>
              </a:spcBef>
              <a:spcAft>
                <a:spcPts val="0"/>
              </a:spcAft>
              <a:buNone/>
            </a:pPr>
            <a:endParaRPr sz="2400">
              <a:solidFill>
                <a:schemeClr val="lt1"/>
              </a:solidFill>
            </a:endParaRPr>
          </a:p>
        </p:txBody>
      </p:sp>
      <p:pic>
        <p:nvPicPr>
          <p:cNvPr id="351" name="Google Shape;351;p42"/>
          <p:cNvPicPr preferRelativeResize="0"/>
          <p:nvPr/>
        </p:nvPicPr>
        <p:blipFill>
          <a:blip r:embed="rId4">
            <a:alphaModFix/>
          </a:blip>
          <a:stretch>
            <a:fillRect/>
          </a:stretch>
        </p:blipFill>
        <p:spPr>
          <a:xfrm>
            <a:off x="2733525" y="753046"/>
            <a:ext cx="2562150" cy="3623965"/>
          </a:xfrm>
          <a:prstGeom prst="rect">
            <a:avLst/>
          </a:prstGeom>
          <a:noFill/>
          <a:ln w="28575" cap="flat" cmpd="sng">
            <a:solidFill>
              <a:srgbClr val="B6D7A8"/>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3"/>
          <p:cNvSpPr txBox="1">
            <a:spLocks noGrp="1"/>
          </p:cNvSpPr>
          <p:nvPr>
            <p:ph type="title"/>
          </p:nvPr>
        </p:nvSpPr>
        <p:spPr>
          <a:xfrm>
            <a:off x="875550" y="232625"/>
            <a:ext cx="7392900" cy="3336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highlight>
                  <a:schemeClr val="dk1"/>
                </a:highlight>
              </a:rPr>
              <a:t>That Proactively Engages and Partners with Others</a:t>
            </a:r>
            <a:endParaRPr sz="2100">
              <a:highlight>
                <a:schemeClr val="dk1"/>
              </a:highlight>
            </a:endParaRPr>
          </a:p>
        </p:txBody>
      </p:sp>
      <p:sp>
        <p:nvSpPr>
          <p:cNvPr id="357" name="Google Shape;357;p43"/>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11</a:t>
            </a:fld>
            <a:endParaRPr/>
          </a:p>
          <a:p>
            <a:pPr marL="0" lvl="0" indent="0" algn="r" rtl="0">
              <a:spcBef>
                <a:spcPts val="0"/>
              </a:spcBef>
              <a:spcAft>
                <a:spcPts val="0"/>
              </a:spcAft>
              <a:buClr>
                <a:srgbClr val="000000"/>
              </a:buClr>
              <a:buSzPts val="1300"/>
              <a:buFont typeface="Arial"/>
              <a:buNone/>
            </a:pPr>
            <a:endParaRPr sz="1300"/>
          </a:p>
        </p:txBody>
      </p:sp>
      <p:pic>
        <p:nvPicPr>
          <p:cNvPr id="358" name="Google Shape;358;p43" title="CF Reel 5.mov">
            <a:hlinkClick r:id="rId3"/>
          </p:cNvPr>
          <p:cNvPicPr preferRelativeResize="0"/>
          <p:nvPr/>
        </p:nvPicPr>
        <p:blipFill>
          <a:blip r:embed="rId4">
            <a:alphaModFix/>
          </a:blip>
          <a:stretch>
            <a:fillRect/>
          </a:stretch>
        </p:blipFill>
        <p:spPr>
          <a:xfrm>
            <a:off x="332675" y="748650"/>
            <a:ext cx="3657600" cy="3429000"/>
          </a:xfrm>
          <a:prstGeom prst="rect">
            <a:avLst/>
          </a:prstGeom>
          <a:noFill/>
          <a:ln>
            <a:noFill/>
          </a:ln>
        </p:spPr>
      </p:pic>
      <p:pic>
        <p:nvPicPr>
          <p:cNvPr id="359" name="Google Shape;359;p43" title="CF Reel 3.mov">
            <a:hlinkClick r:id="rId5"/>
          </p:cNvPr>
          <p:cNvPicPr preferRelativeResize="0"/>
          <p:nvPr/>
        </p:nvPicPr>
        <p:blipFill>
          <a:blip r:embed="rId6">
            <a:alphaModFix/>
          </a:blip>
          <a:stretch>
            <a:fillRect/>
          </a:stretch>
        </p:blipFill>
        <p:spPr>
          <a:xfrm>
            <a:off x="5086350" y="748650"/>
            <a:ext cx="3182112" cy="3547872"/>
          </a:xfrm>
          <a:prstGeom prst="rect">
            <a:avLst/>
          </a:prstGeom>
          <a:noFill/>
          <a:ln>
            <a:noFill/>
          </a:ln>
        </p:spPr>
      </p:pic>
      <p:sp>
        <p:nvSpPr>
          <p:cNvPr id="360" name="Google Shape;360;p43"/>
          <p:cNvSpPr txBox="1"/>
          <p:nvPr/>
        </p:nvSpPr>
        <p:spPr>
          <a:xfrm>
            <a:off x="2936025" y="4478950"/>
            <a:ext cx="55698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lt1"/>
                </a:solidFill>
              </a:rPr>
              <a:t>Short, promotional (&lt; 30 sec) reels, longer informational videos, or a mix</a:t>
            </a:r>
            <a:endParaRPr sz="13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1000"/>
                                        <p:tgtEl>
                                          <p:spTgt spid="3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9"/>
                                        </p:tgtEl>
                                        <p:attrNameLst>
                                          <p:attrName>style.visibility</p:attrName>
                                        </p:attrNameLst>
                                      </p:cBhvr>
                                      <p:to>
                                        <p:strVal val="visible"/>
                                      </p:to>
                                    </p:set>
                                    <p:animEffect transition="in" filter="fade">
                                      <p:cBhvr>
                                        <p:cTn id="12" dur="10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4"/>
          <p:cNvSpPr txBox="1">
            <a:spLocks noGrp="1"/>
          </p:cNvSpPr>
          <p:nvPr>
            <p:ph type="title"/>
          </p:nvPr>
        </p:nvSpPr>
        <p:spPr>
          <a:xfrm>
            <a:off x="606225" y="385025"/>
            <a:ext cx="8382000" cy="626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highlight>
                  <a:schemeClr val="dk1"/>
                </a:highlight>
              </a:rPr>
              <a:t>That Prices Well</a:t>
            </a:r>
            <a:endParaRPr sz="2100">
              <a:highlight>
                <a:schemeClr val="dk1"/>
              </a:highlight>
            </a:endParaRPr>
          </a:p>
        </p:txBody>
      </p:sp>
      <p:sp>
        <p:nvSpPr>
          <p:cNvPr id="366" name="Google Shape;366;p44"/>
          <p:cNvSpPr txBox="1">
            <a:spLocks noGrp="1"/>
          </p:cNvSpPr>
          <p:nvPr>
            <p:ph type="body" idx="1"/>
          </p:nvPr>
        </p:nvSpPr>
        <p:spPr>
          <a:xfrm>
            <a:off x="1676550" y="1163725"/>
            <a:ext cx="5790900" cy="500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b="1">
                <a:highlight>
                  <a:schemeClr val="dk1"/>
                </a:highlight>
              </a:rPr>
              <a:t>+Converting “Sometimes” to “Frequently” through pricing techniques</a:t>
            </a:r>
            <a:endParaRPr sz="1400" b="1" u="sng">
              <a:highlight>
                <a:schemeClr val="dk1"/>
              </a:highlight>
            </a:endParaRPr>
          </a:p>
          <a:p>
            <a:pPr marL="0" lvl="0" indent="0" algn="l" rtl="0">
              <a:spcBef>
                <a:spcPts val="0"/>
              </a:spcBef>
              <a:spcAft>
                <a:spcPts val="0"/>
              </a:spcAft>
              <a:buNone/>
            </a:pPr>
            <a:r>
              <a:rPr lang="en" sz="1400">
                <a:highlight>
                  <a:schemeClr val="dk1"/>
                </a:highlight>
              </a:rPr>
              <a:t> 	</a:t>
            </a:r>
            <a:endParaRPr sz="1400" b="1">
              <a:highlight>
                <a:schemeClr val="dk1"/>
              </a:highlight>
            </a:endParaRPr>
          </a:p>
        </p:txBody>
      </p:sp>
      <p:sp>
        <p:nvSpPr>
          <p:cNvPr id="367" name="Google Shape;367;p44"/>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12</a:t>
            </a:fld>
            <a:endParaRPr/>
          </a:p>
          <a:p>
            <a:pPr marL="0" lvl="0" indent="0" algn="r" rtl="0">
              <a:spcBef>
                <a:spcPts val="0"/>
              </a:spcBef>
              <a:spcAft>
                <a:spcPts val="0"/>
              </a:spcAft>
              <a:buClr>
                <a:srgbClr val="000000"/>
              </a:buClr>
              <a:buSzPts val="1300"/>
              <a:buFont typeface="Arial"/>
              <a:buNone/>
            </a:pPr>
            <a:endParaRPr sz="1300"/>
          </a:p>
        </p:txBody>
      </p:sp>
      <p:pic>
        <p:nvPicPr>
          <p:cNvPr id="368" name="Google Shape;368;p44"/>
          <p:cNvPicPr preferRelativeResize="0"/>
          <p:nvPr/>
        </p:nvPicPr>
        <p:blipFill>
          <a:blip r:embed="rId3">
            <a:alphaModFix/>
          </a:blip>
          <a:stretch>
            <a:fillRect/>
          </a:stretch>
        </p:blipFill>
        <p:spPr>
          <a:xfrm>
            <a:off x="606225" y="1885025"/>
            <a:ext cx="3583930" cy="1723400"/>
          </a:xfrm>
          <a:prstGeom prst="rect">
            <a:avLst/>
          </a:prstGeom>
          <a:noFill/>
          <a:ln w="28575" cap="flat" cmpd="sng">
            <a:solidFill>
              <a:srgbClr val="B6D7A8"/>
            </a:solidFill>
            <a:prstDash val="solid"/>
            <a:round/>
            <a:headEnd type="none" w="sm" len="sm"/>
            <a:tailEnd type="none" w="sm" len="sm"/>
          </a:ln>
        </p:spPr>
      </p:pic>
      <p:pic>
        <p:nvPicPr>
          <p:cNvPr id="369" name="Google Shape;369;p44"/>
          <p:cNvPicPr preferRelativeResize="0"/>
          <p:nvPr/>
        </p:nvPicPr>
        <p:blipFill>
          <a:blip r:embed="rId4">
            <a:alphaModFix/>
          </a:blip>
          <a:stretch>
            <a:fillRect/>
          </a:stretch>
        </p:blipFill>
        <p:spPr>
          <a:xfrm>
            <a:off x="4330662" y="1885026"/>
            <a:ext cx="3530699" cy="1723400"/>
          </a:xfrm>
          <a:prstGeom prst="rect">
            <a:avLst/>
          </a:prstGeom>
          <a:noFill/>
          <a:ln w="28575" cap="flat" cmpd="sng">
            <a:solidFill>
              <a:srgbClr val="B6D7A8"/>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5"/>
          <p:cNvSpPr txBox="1">
            <a:spLocks noGrp="1"/>
          </p:cNvSpPr>
          <p:nvPr>
            <p:ph type="title"/>
          </p:nvPr>
        </p:nvSpPr>
        <p:spPr>
          <a:xfrm>
            <a:off x="606225" y="385025"/>
            <a:ext cx="8382000" cy="626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highlight>
                  <a:schemeClr val="dk1"/>
                </a:highlight>
              </a:rPr>
              <a:t>That Prices Well</a:t>
            </a:r>
            <a:endParaRPr sz="2100">
              <a:highlight>
                <a:schemeClr val="dk1"/>
              </a:highlight>
            </a:endParaRPr>
          </a:p>
        </p:txBody>
      </p:sp>
      <p:sp>
        <p:nvSpPr>
          <p:cNvPr id="375" name="Google Shape;375;p45"/>
          <p:cNvSpPr txBox="1">
            <a:spLocks noGrp="1"/>
          </p:cNvSpPr>
          <p:nvPr>
            <p:ph type="body" idx="1"/>
          </p:nvPr>
        </p:nvSpPr>
        <p:spPr>
          <a:xfrm>
            <a:off x="410075" y="1622650"/>
            <a:ext cx="4032900" cy="1329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b="1">
                <a:highlight>
                  <a:schemeClr val="dk1"/>
                </a:highlight>
              </a:rPr>
              <a:t>+Drop Prices / Price Match / Allow Haggling / Have Auctions</a:t>
            </a:r>
            <a:endParaRPr sz="1600" b="1" u="sng">
              <a:highlight>
                <a:schemeClr val="dk1"/>
              </a:highlight>
            </a:endParaRPr>
          </a:p>
          <a:p>
            <a:pPr marL="0" lvl="0" indent="0" algn="l" rtl="0">
              <a:spcBef>
                <a:spcPts val="0"/>
              </a:spcBef>
              <a:spcAft>
                <a:spcPts val="0"/>
              </a:spcAft>
              <a:buNone/>
            </a:pPr>
            <a:r>
              <a:rPr lang="en" sz="1600">
                <a:highlight>
                  <a:schemeClr val="dk1"/>
                </a:highlight>
              </a:rPr>
              <a:t> 	-This gets people excited to find a deal </a:t>
            </a:r>
            <a:endParaRPr sz="1600">
              <a:highlight>
                <a:schemeClr val="dk1"/>
              </a:highlight>
            </a:endParaRPr>
          </a:p>
          <a:p>
            <a:pPr marL="457200" lvl="0" indent="0" algn="l" rtl="0">
              <a:spcBef>
                <a:spcPts val="0"/>
              </a:spcBef>
              <a:spcAft>
                <a:spcPts val="0"/>
              </a:spcAft>
              <a:buNone/>
            </a:pPr>
            <a:r>
              <a:rPr lang="en" sz="1600">
                <a:highlight>
                  <a:schemeClr val="dk1"/>
                </a:highlight>
              </a:rPr>
              <a:t>-Still make a profit</a:t>
            </a:r>
            <a:endParaRPr sz="1600" b="1">
              <a:highlight>
                <a:schemeClr val="dk1"/>
              </a:highlight>
            </a:endParaRPr>
          </a:p>
          <a:p>
            <a:pPr marL="457200" lvl="0" indent="457200" algn="l" rtl="0">
              <a:spcBef>
                <a:spcPts val="0"/>
              </a:spcBef>
              <a:spcAft>
                <a:spcPts val="0"/>
              </a:spcAft>
              <a:buNone/>
            </a:pPr>
            <a:endParaRPr sz="1100" b="1">
              <a:highlight>
                <a:schemeClr val="dk1"/>
              </a:highlight>
            </a:endParaRPr>
          </a:p>
          <a:p>
            <a:pPr marL="0" lvl="0" indent="0" algn="l" rtl="0">
              <a:spcBef>
                <a:spcPts val="0"/>
              </a:spcBef>
              <a:spcAft>
                <a:spcPts val="0"/>
              </a:spcAft>
              <a:buClr>
                <a:schemeClr val="dk1"/>
              </a:buClr>
              <a:buSzPts val="1100"/>
              <a:buFont typeface="Arial"/>
              <a:buNone/>
            </a:pPr>
            <a:endParaRPr sz="1100" b="1">
              <a:highlight>
                <a:schemeClr val="dk1"/>
              </a:highlight>
            </a:endParaRPr>
          </a:p>
        </p:txBody>
      </p:sp>
      <p:sp>
        <p:nvSpPr>
          <p:cNvPr id="376" name="Google Shape;376;p45"/>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13</a:t>
            </a:fld>
            <a:endParaRPr/>
          </a:p>
          <a:p>
            <a:pPr marL="0" lvl="0" indent="0" algn="r" rtl="0">
              <a:spcBef>
                <a:spcPts val="0"/>
              </a:spcBef>
              <a:spcAft>
                <a:spcPts val="0"/>
              </a:spcAft>
              <a:buClr>
                <a:srgbClr val="000000"/>
              </a:buClr>
              <a:buSzPts val="1300"/>
              <a:buFont typeface="Arial"/>
              <a:buNone/>
            </a:pPr>
            <a:endParaRPr sz="1300"/>
          </a:p>
        </p:txBody>
      </p:sp>
      <p:sp>
        <p:nvSpPr>
          <p:cNvPr id="377" name="Google Shape;377;p45"/>
          <p:cNvSpPr txBox="1">
            <a:spLocks noGrp="1"/>
          </p:cNvSpPr>
          <p:nvPr>
            <p:ph type="subTitle" idx="2"/>
          </p:nvPr>
        </p:nvSpPr>
        <p:spPr>
          <a:xfrm>
            <a:off x="4089400" y="4630425"/>
            <a:ext cx="3530700" cy="19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78" name="Google Shape;378;p45"/>
          <p:cNvPicPr preferRelativeResize="0"/>
          <p:nvPr/>
        </p:nvPicPr>
        <p:blipFill>
          <a:blip r:embed="rId3">
            <a:alphaModFix/>
          </a:blip>
          <a:stretch>
            <a:fillRect/>
          </a:stretch>
        </p:blipFill>
        <p:spPr>
          <a:xfrm>
            <a:off x="524330" y="2974326"/>
            <a:ext cx="3839546" cy="890000"/>
          </a:xfrm>
          <a:prstGeom prst="rect">
            <a:avLst/>
          </a:prstGeom>
          <a:noFill/>
          <a:ln w="28575" cap="flat" cmpd="sng">
            <a:solidFill>
              <a:srgbClr val="B6D7A8"/>
            </a:solidFill>
            <a:prstDash val="solid"/>
            <a:round/>
            <a:headEnd type="none" w="sm" len="sm"/>
            <a:tailEnd type="none" w="sm" len="sm"/>
          </a:ln>
        </p:spPr>
      </p:pic>
      <p:pic>
        <p:nvPicPr>
          <p:cNvPr id="379" name="Google Shape;379;p45"/>
          <p:cNvPicPr preferRelativeResize="0"/>
          <p:nvPr/>
        </p:nvPicPr>
        <p:blipFill>
          <a:blip r:embed="rId4">
            <a:alphaModFix/>
          </a:blip>
          <a:stretch>
            <a:fillRect/>
          </a:stretch>
        </p:blipFill>
        <p:spPr>
          <a:xfrm>
            <a:off x="4676875" y="1740200"/>
            <a:ext cx="3459702" cy="2161150"/>
          </a:xfrm>
          <a:prstGeom prst="rect">
            <a:avLst/>
          </a:prstGeom>
          <a:noFill/>
          <a:ln w="28575" cap="flat" cmpd="sng">
            <a:solidFill>
              <a:srgbClr val="B6D7A8"/>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6"/>
          <p:cNvSpPr/>
          <p:nvPr/>
        </p:nvSpPr>
        <p:spPr>
          <a:xfrm>
            <a:off x="3708375" y="1346075"/>
            <a:ext cx="2177700" cy="1621800"/>
          </a:xfrm>
          <a:prstGeom prst="plus">
            <a:avLst>
              <a:gd name="adj" fmla="val 25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5" name="Google Shape;385;p46"/>
          <p:cNvSpPr txBox="1">
            <a:spLocks noGrp="1"/>
          </p:cNvSpPr>
          <p:nvPr>
            <p:ph type="title"/>
          </p:nvPr>
        </p:nvSpPr>
        <p:spPr>
          <a:xfrm>
            <a:off x="3009625" y="250450"/>
            <a:ext cx="3162600" cy="626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t>That Prices Well</a:t>
            </a:r>
            <a:endParaRPr sz="2100"/>
          </a:p>
        </p:txBody>
      </p:sp>
      <p:sp>
        <p:nvSpPr>
          <p:cNvPr id="386" name="Google Shape;386;p46"/>
          <p:cNvSpPr txBox="1">
            <a:spLocks noGrp="1"/>
          </p:cNvSpPr>
          <p:nvPr>
            <p:ph type="body" idx="1"/>
          </p:nvPr>
        </p:nvSpPr>
        <p:spPr>
          <a:xfrm>
            <a:off x="4096575" y="1726150"/>
            <a:ext cx="1401300" cy="769200"/>
          </a:xfrm>
          <a:prstGeom prst="rect">
            <a:avLst/>
          </a:prstGeom>
          <a:effectLst>
            <a:outerShdw blurRad="57150" dist="19050" dir="5400000" algn="bl" rotWithShape="0">
              <a:srgbClr val="000000">
                <a:alpha val="50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1600" b="1"/>
              <a:t>Make prices and discounts more visible!</a:t>
            </a:r>
            <a:endParaRPr sz="1600" b="1"/>
          </a:p>
          <a:p>
            <a:pPr marL="0" lvl="0" indent="0" algn="ctr" rtl="0">
              <a:spcBef>
                <a:spcPts val="0"/>
              </a:spcBef>
              <a:spcAft>
                <a:spcPts val="0"/>
              </a:spcAft>
              <a:buClr>
                <a:schemeClr val="dk1"/>
              </a:buClr>
              <a:buSzPts val="1100"/>
              <a:buFont typeface="Arial"/>
              <a:buNone/>
            </a:pPr>
            <a:endParaRPr sz="1600" b="1">
              <a:highlight>
                <a:schemeClr val="dk1"/>
              </a:highlight>
            </a:endParaRPr>
          </a:p>
        </p:txBody>
      </p:sp>
      <p:sp>
        <p:nvSpPr>
          <p:cNvPr id="387" name="Google Shape;387;p46"/>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14</a:t>
            </a:fld>
            <a:endParaRPr/>
          </a:p>
          <a:p>
            <a:pPr marL="0" lvl="0" indent="0" algn="r" rtl="0">
              <a:spcBef>
                <a:spcPts val="0"/>
              </a:spcBef>
              <a:spcAft>
                <a:spcPts val="0"/>
              </a:spcAft>
              <a:buClr>
                <a:srgbClr val="000000"/>
              </a:buClr>
              <a:buSzPts val="1300"/>
              <a:buFont typeface="Arial"/>
              <a:buNone/>
            </a:pPr>
            <a:endParaRPr sz="1300"/>
          </a:p>
        </p:txBody>
      </p:sp>
      <p:sp>
        <p:nvSpPr>
          <p:cNvPr id="388" name="Google Shape;388;p46"/>
          <p:cNvSpPr txBox="1">
            <a:spLocks noGrp="1"/>
          </p:cNvSpPr>
          <p:nvPr>
            <p:ph type="subTitle" idx="2"/>
          </p:nvPr>
        </p:nvSpPr>
        <p:spPr>
          <a:xfrm>
            <a:off x="4089400" y="4630425"/>
            <a:ext cx="3530700" cy="19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89" name="Google Shape;389;p46"/>
          <p:cNvPicPr preferRelativeResize="0"/>
          <p:nvPr/>
        </p:nvPicPr>
        <p:blipFill>
          <a:blip r:embed="rId3">
            <a:alphaModFix/>
          </a:blip>
          <a:stretch>
            <a:fillRect/>
          </a:stretch>
        </p:blipFill>
        <p:spPr>
          <a:xfrm>
            <a:off x="6054425" y="2545775"/>
            <a:ext cx="2494500" cy="1630200"/>
          </a:xfrm>
          <a:prstGeom prst="round2DiagRect">
            <a:avLst>
              <a:gd name="adj1" fmla="val 16667"/>
              <a:gd name="adj2" fmla="val 0"/>
            </a:avLst>
          </a:prstGeom>
          <a:noFill/>
          <a:ln w="28575" cap="flat" cmpd="sng">
            <a:solidFill>
              <a:srgbClr val="B6D7A8"/>
            </a:solidFill>
            <a:prstDash val="solid"/>
            <a:round/>
            <a:headEnd type="none" w="sm" len="sm"/>
            <a:tailEnd type="none" w="sm" len="sm"/>
          </a:ln>
        </p:spPr>
      </p:pic>
      <p:pic>
        <p:nvPicPr>
          <p:cNvPr id="390" name="Google Shape;390;p46"/>
          <p:cNvPicPr preferRelativeResize="0"/>
          <p:nvPr/>
        </p:nvPicPr>
        <p:blipFill rotWithShape="1">
          <a:blip r:embed="rId4">
            <a:alphaModFix/>
          </a:blip>
          <a:srcRect l="15788" t="11166" r="17228"/>
          <a:stretch/>
        </p:blipFill>
        <p:spPr>
          <a:xfrm>
            <a:off x="6131850" y="428100"/>
            <a:ext cx="2494500" cy="1826400"/>
          </a:xfrm>
          <a:prstGeom prst="round2DiagRect">
            <a:avLst>
              <a:gd name="adj1" fmla="val 16667"/>
              <a:gd name="adj2" fmla="val 0"/>
            </a:avLst>
          </a:prstGeom>
          <a:noFill/>
          <a:ln w="28575" cap="flat" cmpd="sng">
            <a:solidFill>
              <a:srgbClr val="B6D7A8"/>
            </a:solidFill>
            <a:prstDash val="solid"/>
            <a:round/>
            <a:headEnd type="none" w="sm" len="sm"/>
            <a:tailEnd type="none" w="sm" len="sm"/>
          </a:ln>
        </p:spPr>
      </p:pic>
      <p:pic>
        <p:nvPicPr>
          <p:cNvPr id="391" name="Google Shape;391;p46"/>
          <p:cNvPicPr preferRelativeResize="0"/>
          <p:nvPr/>
        </p:nvPicPr>
        <p:blipFill>
          <a:blip r:embed="rId5">
            <a:alphaModFix/>
          </a:blip>
          <a:stretch>
            <a:fillRect/>
          </a:stretch>
        </p:blipFill>
        <p:spPr>
          <a:xfrm>
            <a:off x="1209063" y="2658450"/>
            <a:ext cx="2347500" cy="1744200"/>
          </a:xfrm>
          <a:prstGeom prst="round2DiagRect">
            <a:avLst>
              <a:gd name="adj1" fmla="val 16667"/>
              <a:gd name="adj2" fmla="val 0"/>
            </a:avLst>
          </a:prstGeom>
          <a:noFill/>
          <a:ln w="28575" cap="flat" cmpd="sng">
            <a:solidFill>
              <a:srgbClr val="B6D7A8"/>
            </a:solidFill>
            <a:prstDash val="solid"/>
            <a:round/>
            <a:headEnd type="none" w="sm" len="sm"/>
            <a:tailEnd type="none" w="sm" len="sm"/>
          </a:ln>
        </p:spPr>
      </p:pic>
      <p:pic>
        <p:nvPicPr>
          <p:cNvPr id="392" name="Google Shape;392;p46"/>
          <p:cNvPicPr preferRelativeResize="0"/>
          <p:nvPr/>
        </p:nvPicPr>
        <p:blipFill>
          <a:blip r:embed="rId6">
            <a:alphaModFix/>
          </a:blip>
          <a:stretch>
            <a:fillRect/>
          </a:stretch>
        </p:blipFill>
        <p:spPr>
          <a:xfrm>
            <a:off x="495600" y="468800"/>
            <a:ext cx="2676700" cy="1987709"/>
          </a:xfrm>
          <a:prstGeom prst="rect">
            <a:avLst/>
          </a:prstGeom>
          <a:noFill/>
          <a:ln w="28575" cap="flat" cmpd="sng">
            <a:solidFill>
              <a:srgbClr val="B6D7A8"/>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7"/>
          <p:cNvSpPr txBox="1">
            <a:spLocks noGrp="1"/>
          </p:cNvSpPr>
          <p:nvPr>
            <p:ph type="title"/>
          </p:nvPr>
        </p:nvSpPr>
        <p:spPr>
          <a:xfrm>
            <a:off x="606225" y="385025"/>
            <a:ext cx="8382000" cy="626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highlight>
                  <a:schemeClr val="dk1"/>
                </a:highlight>
              </a:rPr>
              <a:t>Will Lead the Charge that Enables the DMV to Become the Hero of Reuse and Waste Management.</a:t>
            </a:r>
            <a:endParaRPr sz="2100">
              <a:highlight>
                <a:schemeClr val="dk1"/>
              </a:highlight>
            </a:endParaRPr>
          </a:p>
        </p:txBody>
      </p:sp>
      <p:sp>
        <p:nvSpPr>
          <p:cNvPr id="398" name="Google Shape;398;p47"/>
          <p:cNvSpPr txBox="1">
            <a:spLocks noGrp="1"/>
          </p:cNvSpPr>
          <p:nvPr>
            <p:ph type="body" idx="1"/>
          </p:nvPr>
        </p:nvSpPr>
        <p:spPr>
          <a:xfrm>
            <a:off x="1145875" y="1089250"/>
            <a:ext cx="7047000" cy="1080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300">
                <a:highlight>
                  <a:schemeClr val="dk1"/>
                </a:highlight>
              </a:rPr>
              <a:t>People want to be the hero and you can lead the charge:</a:t>
            </a:r>
            <a:endParaRPr sz="1300">
              <a:highlight>
                <a:schemeClr val="dk1"/>
              </a:highlight>
            </a:endParaRPr>
          </a:p>
          <a:p>
            <a:pPr marL="0" lvl="0" indent="0" algn="ctr" rtl="0">
              <a:spcBef>
                <a:spcPts val="0"/>
              </a:spcBef>
              <a:spcAft>
                <a:spcPts val="0"/>
              </a:spcAft>
              <a:buNone/>
            </a:pPr>
            <a:r>
              <a:rPr lang="en" sz="1300">
                <a:highlight>
                  <a:schemeClr val="dk1"/>
                </a:highlight>
              </a:rPr>
              <a:t>“Just doin’ my thing keepin’ items out of the landfill”</a:t>
            </a:r>
            <a:endParaRPr sz="1300">
              <a:highlight>
                <a:schemeClr val="dk1"/>
              </a:highlight>
            </a:endParaRPr>
          </a:p>
          <a:p>
            <a:pPr marL="0" lvl="0" indent="0" algn="ctr" rtl="0">
              <a:spcBef>
                <a:spcPts val="0"/>
              </a:spcBef>
              <a:spcAft>
                <a:spcPts val="0"/>
              </a:spcAft>
              <a:buNone/>
            </a:pPr>
            <a:r>
              <a:rPr lang="en" sz="1300">
                <a:highlight>
                  <a:schemeClr val="dk1"/>
                </a:highlight>
              </a:rPr>
              <a:t>“Not all heroes wear capes, and neither do we…but we keep items out of the landfill so who's talkin’ now!”</a:t>
            </a:r>
            <a:endParaRPr sz="1300">
              <a:highlight>
                <a:schemeClr val="dk1"/>
              </a:highlight>
            </a:endParaRPr>
          </a:p>
          <a:p>
            <a:pPr marL="0" lvl="0" indent="0" algn="ctr" rtl="0">
              <a:spcBef>
                <a:spcPts val="0"/>
              </a:spcBef>
              <a:spcAft>
                <a:spcPts val="0"/>
              </a:spcAft>
              <a:buClr>
                <a:schemeClr val="dk1"/>
              </a:buClr>
              <a:buSzPts val="1100"/>
              <a:buFont typeface="Arial"/>
              <a:buNone/>
            </a:pPr>
            <a:r>
              <a:rPr lang="en" sz="1300">
                <a:highlight>
                  <a:schemeClr val="dk1"/>
                </a:highlight>
              </a:rPr>
              <a:t>“Question: Have you thought about our earth today? Come to Community Forklift where we’re saving our beautiful green planet.”</a:t>
            </a:r>
            <a:endParaRPr sz="1300">
              <a:highlight>
                <a:schemeClr val="dk1"/>
              </a:highlight>
            </a:endParaRPr>
          </a:p>
          <a:p>
            <a:pPr marL="0" lvl="0" indent="0" algn="ctr" rtl="0">
              <a:spcBef>
                <a:spcPts val="0"/>
              </a:spcBef>
              <a:spcAft>
                <a:spcPts val="0"/>
              </a:spcAft>
              <a:buClr>
                <a:schemeClr val="dk1"/>
              </a:buClr>
              <a:buSzPts val="1100"/>
              <a:buFont typeface="Arial"/>
              <a:buNone/>
            </a:pPr>
            <a:endParaRPr sz="1300">
              <a:highlight>
                <a:schemeClr val="dk1"/>
              </a:highlight>
            </a:endParaRPr>
          </a:p>
          <a:p>
            <a:pPr marL="0" lvl="0" indent="0" algn="ctr" rtl="0">
              <a:spcBef>
                <a:spcPts val="0"/>
              </a:spcBef>
              <a:spcAft>
                <a:spcPts val="0"/>
              </a:spcAft>
              <a:buClr>
                <a:schemeClr val="dk1"/>
              </a:buClr>
              <a:buSzPts val="1100"/>
              <a:buFont typeface="Arial"/>
              <a:buNone/>
            </a:pPr>
            <a:r>
              <a:rPr lang="en" sz="1300" i="1">
                <a:highlight>
                  <a:schemeClr val="dk1"/>
                </a:highlight>
              </a:rPr>
              <a:t>Community Forklift is a great non-profit </a:t>
            </a:r>
            <a:endParaRPr sz="1300" i="1">
              <a:highlight>
                <a:schemeClr val="dk1"/>
              </a:highlight>
            </a:endParaRPr>
          </a:p>
          <a:p>
            <a:pPr marL="0" lvl="0" indent="0" algn="ctr" rtl="0">
              <a:spcBef>
                <a:spcPts val="0"/>
              </a:spcBef>
              <a:spcAft>
                <a:spcPts val="0"/>
              </a:spcAft>
              <a:buClr>
                <a:schemeClr val="dk1"/>
              </a:buClr>
              <a:buSzPts val="1100"/>
              <a:buFont typeface="Arial"/>
              <a:buNone/>
            </a:pPr>
            <a:r>
              <a:rPr lang="en" sz="1300" i="1">
                <a:highlight>
                  <a:schemeClr val="dk1"/>
                </a:highlight>
              </a:rPr>
              <a:t>that is truly a force for good </a:t>
            </a:r>
            <a:endParaRPr sz="1300" i="1">
              <a:highlight>
                <a:schemeClr val="dk1"/>
              </a:highlight>
            </a:endParaRPr>
          </a:p>
          <a:p>
            <a:pPr marL="0" lvl="0" indent="0" algn="ctr" rtl="0">
              <a:spcBef>
                <a:spcPts val="0"/>
              </a:spcBef>
              <a:spcAft>
                <a:spcPts val="0"/>
              </a:spcAft>
              <a:buClr>
                <a:schemeClr val="dk1"/>
              </a:buClr>
              <a:buSzPts val="1100"/>
              <a:buFont typeface="Arial"/>
              <a:buNone/>
            </a:pPr>
            <a:r>
              <a:rPr lang="en" sz="2200" i="1">
                <a:highlight>
                  <a:schemeClr val="dk1"/>
                </a:highlight>
              </a:rPr>
              <a:t>- let’s get  </a:t>
            </a:r>
            <a:endParaRPr sz="2200" i="1">
              <a:highlight>
                <a:schemeClr val="dk1"/>
              </a:highlight>
            </a:endParaRPr>
          </a:p>
          <a:p>
            <a:pPr marL="0" lvl="0" indent="0" algn="ctr" rtl="0">
              <a:spcBef>
                <a:spcPts val="0"/>
              </a:spcBef>
              <a:spcAft>
                <a:spcPts val="0"/>
              </a:spcAft>
              <a:buClr>
                <a:schemeClr val="dk1"/>
              </a:buClr>
              <a:buSzPts val="1100"/>
              <a:buFont typeface="Arial"/>
              <a:buNone/>
            </a:pPr>
            <a:r>
              <a:rPr lang="en" sz="2200" i="1">
                <a:highlight>
                  <a:schemeClr val="dk1"/>
                </a:highlight>
              </a:rPr>
              <a:t>more people to see that!</a:t>
            </a:r>
            <a:endParaRPr sz="2200" i="1">
              <a:highlight>
                <a:schemeClr val="dk1"/>
              </a:highlight>
            </a:endParaRPr>
          </a:p>
        </p:txBody>
      </p:sp>
      <p:sp>
        <p:nvSpPr>
          <p:cNvPr id="399" name="Google Shape;399;p47"/>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15</a:t>
            </a:fld>
            <a:endParaRPr/>
          </a:p>
          <a:p>
            <a:pPr marL="0" lvl="0" indent="0" algn="r" rtl="0">
              <a:spcBef>
                <a:spcPts val="0"/>
              </a:spcBef>
              <a:spcAft>
                <a:spcPts val="0"/>
              </a:spcAft>
              <a:buClr>
                <a:srgbClr val="000000"/>
              </a:buClr>
              <a:buSzPts val="1300"/>
              <a:buFont typeface="Arial"/>
              <a:buNone/>
            </a:pPr>
            <a:endParaRPr sz="1300"/>
          </a:p>
        </p:txBody>
      </p:sp>
      <p:sp>
        <p:nvSpPr>
          <p:cNvPr id="400" name="Google Shape;400;p47"/>
          <p:cNvSpPr txBox="1">
            <a:spLocks noGrp="1"/>
          </p:cNvSpPr>
          <p:nvPr>
            <p:ph type="subTitle" idx="2"/>
          </p:nvPr>
        </p:nvSpPr>
        <p:spPr>
          <a:xfrm>
            <a:off x="4089400" y="4630425"/>
            <a:ext cx="3530700" cy="19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401" name="Google Shape;401;p47"/>
          <p:cNvPicPr preferRelativeResize="0"/>
          <p:nvPr/>
        </p:nvPicPr>
        <p:blipFill>
          <a:blip r:embed="rId3">
            <a:alphaModFix/>
          </a:blip>
          <a:stretch>
            <a:fillRect/>
          </a:stretch>
        </p:blipFill>
        <p:spPr>
          <a:xfrm>
            <a:off x="6280404" y="2495638"/>
            <a:ext cx="2679192" cy="2066544"/>
          </a:xfrm>
          <a:prstGeom prst="rect">
            <a:avLst/>
          </a:prstGeom>
          <a:noFill/>
          <a:ln>
            <a:noFill/>
          </a:ln>
        </p:spPr>
      </p:pic>
      <p:pic>
        <p:nvPicPr>
          <p:cNvPr id="402" name="Google Shape;402;p47"/>
          <p:cNvPicPr preferRelativeResize="0"/>
          <p:nvPr/>
        </p:nvPicPr>
        <p:blipFill>
          <a:blip r:embed="rId4">
            <a:alphaModFix/>
          </a:blip>
          <a:stretch>
            <a:fillRect/>
          </a:stretch>
        </p:blipFill>
        <p:spPr>
          <a:xfrm>
            <a:off x="373341" y="2497138"/>
            <a:ext cx="2674649" cy="2063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8"/>
          <p:cNvSpPr txBox="1">
            <a:spLocks noGrp="1"/>
          </p:cNvSpPr>
          <p:nvPr>
            <p:ph type="title"/>
          </p:nvPr>
        </p:nvSpPr>
        <p:spPr>
          <a:xfrm>
            <a:off x="606225" y="385025"/>
            <a:ext cx="8382000" cy="626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100"/>
              <a:t>Sales Analytics </a:t>
            </a:r>
            <a:endParaRPr sz="2100"/>
          </a:p>
        </p:txBody>
      </p:sp>
      <p:sp>
        <p:nvSpPr>
          <p:cNvPr id="408" name="Google Shape;408;p48"/>
          <p:cNvSpPr txBox="1">
            <a:spLocks noGrp="1"/>
          </p:cNvSpPr>
          <p:nvPr>
            <p:ph type="body" idx="1"/>
          </p:nvPr>
        </p:nvSpPr>
        <p:spPr>
          <a:xfrm>
            <a:off x="1386900" y="1089250"/>
            <a:ext cx="6370200" cy="3114900"/>
          </a:xfrm>
          <a:prstGeom prst="rect">
            <a:avLst/>
          </a:prstGeom>
        </p:spPr>
        <p:txBody>
          <a:bodyPr spcFirstLastPara="1" wrap="square" lIns="0" tIns="0" rIns="0" bIns="0" anchor="t" anchorCtr="0">
            <a:noAutofit/>
          </a:bodyPr>
          <a:lstStyle/>
          <a:p>
            <a:pPr marL="457200" lvl="0" indent="-323850" algn="l" rtl="0">
              <a:spcBef>
                <a:spcPts val="0"/>
              </a:spcBef>
              <a:spcAft>
                <a:spcPts val="0"/>
              </a:spcAft>
              <a:buSzPts val="1500"/>
              <a:buChar char="●"/>
            </a:pPr>
            <a:r>
              <a:rPr lang="en" sz="1500"/>
              <a:t>September 2023 had seen most amount of Discounts (13,398)</a:t>
            </a:r>
            <a:endParaRPr sz="1500"/>
          </a:p>
          <a:p>
            <a:pPr marL="457200" lvl="0" indent="-323850" algn="l" rtl="0">
              <a:spcBef>
                <a:spcPts val="0"/>
              </a:spcBef>
              <a:spcAft>
                <a:spcPts val="0"/>
              </a:spcAft>
              <a:buSzPts val="1500"/>
              <a:buChar char="●"/>
            </a:pPr>
            <a:r>
              <a:rPr lang="en" sz="1500"/>
              <a:t>September 2023 had most amount of sales for in-store point of sale. </a:t>
            </a:r>
            <a:endParaRPr sz="1500"/>
          </a:p>
          <a:p>
            <a:pPr marL="457200" lvl="0" indent="-323850" algn="l" rtl="0">
              <a:spcBef>
                <a:spcPts val="0"/>
              </a:spcBef>
              <a:spcAft>
                <a:spcPts val="0"/>
              </a:spcAft>
              <a:buSzPts val="1500"/>
              <a:buChar char="●"/>
            </a:pPr>
            <a:r>
              <a:rPr lang="en" sz="1500"/>
              <a:t>Areas of Improvement:</a:t>
            </a:r>
            <a:endParaRPr sz="1500"/>
          </a:p>
          <a:p>
            <a:pPr marL="914400" lvl="1" indent="-323850" algn="l" rtl="0">
              <a:spcBef>
                <a:spcPts val="0"/>
              </a:spcBef>
              <a:spcAft>
                <a:spcPts val="0"/>
              </a:spcAft>
              <a:buSzPts val="1500"/>
              <a:buChar char="○"/>
            </a:pPr>
            <a:r>
              <a:rPr lang="en" sz="1500"/>
              <a:t>Categories like Steel, Radiators, Toilets, Glass, Tubs and Showers have less contribution towards Sales</a:t>
            </a:r>
            <a:endParaRPr sz="1500"/>
          </a:p>
          <a:p>
            <a:pPr marL="914400" lvl="1" indent="-323850" algn="l" rtl="0">
              <a:spcBef>
                <a:spcPts val="0"/>
              </a:spcBef>
              <a:spcAft>
                <a:spcPts val="0"/>
              </a:spcAft>
              <a:buSzPts val="1500"/>
              <a:buChar char="○"/>
            </a:pPr>
            <a:r>
              <a:rPr lang="en" sz="1500"/>
              <a:t>Keeping track of discounts over months in any Financial Year</a:t>
            </a:r>
            <a:endParaRPr sz="1500"/>
          </a:p>
          <a:p>
            <a:pPr marL="914400" lvl="1" indent="-323850" algn="l" rtl="0">
              <a:spcBef>
                <a:spcPts val="0"/>
              </a:spcBef>
              <a:spcAft>
                <a:spcPts val="0"/>
              </a:spcAft>
              <a:buSzPts val="1500"/>
              <a:buChar char="○"/>
            </a:pPr>
            <a:r>
              <a:rPr lang="en" sz="1500"/>
              <a:t>Online Sales and Shopify Sales are significantly low as compared to In-store sales</a:t>
            </a:r>
            <a:endParaRPr sz="1500"/>
          </a:p>
          <a:p>
            <a:pPr marL="914400" lvl="0" indent="0" algn="l" rtl="0">
              <a:spcBef>
                <a:spcPts val="0"/>
              </a:spcBef>
              <a:spcAft>
                <a:spcPts val="0"/>
              </a:spcAft>
              <a:buNone/>
            </a:pPr>
            <a:endParaRPr sz="1500"/>
          </a:p>
          <a:p>
            <a:pPr marL="0" lvl="0" indent="0" algn="l" rtl="0">
              <a:spcBef>
                <a:spcPts val="0"/>
              </a:spcBef>
              <a:spcAft>
                <a:spcPts val="0"/>
              </a:spcAft>
              <a:buNone/>
            </a:pPr>
            <a:endParaRPr sz="1700"/>
          </a:p>
        </p:txBody>
      </p:sp>
      <p:sp>
        <p:nvSpPr>
          <p:cNvPr id="409" name="Google Shape;409;p48"/>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16</a:t>
            </a:fld>
            <a:endParaRPr/>
          </a:p>
          <a:p>
            <a:pPr marL="0" lvl="0" indent="0" algn="r" rtl="0">
              <a:spcBef>
                <a:spcPts val="0"/>
              </a:spcBef>
              <a:spcAft>
                <a:spcPts val="0"/>
              </a:spcAft>
              <a:buClr>
                <a:srgbClr val="000000"/>
              </a:buClr>
              <a:buSzPts val="1300"/>
              <a:buFont typeface="Arial"/>
              <a:buNone/>
            </a:pPr>
            <a:endParaRPr sz="1300"/>
          </a:p>
        </p:txBody>
      </p:sp>
      <p:sp>
        <p:nvSpPr>
          <p:cNvPr id="410" name="Google Shape;410;p48"/>
          <p:cNvSpPr/>
          <p:nvPr/>
        </p:nvSpPr>
        <p:spPr>
          <a:xfrm>
            <a:off x="3974800" y="4530225"/>
            <a:ext cx="3759900" cy="39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1" name="Google Shape;411;p48"/>
          <p:cNvSpPr txBox="1">
            <a:spLocks noGrp="1"/>
          </p:cNvSpPr>
          <p:nvPr>
            <p:ph type="subTitle" idx="2"/>
          </p:nvPr>
        </p:nvSpPr>
        <p:spPr>
          <a:xfrm>
            <a:off x="4089400" y="4630425"/>
            <a:ext cx="3530700" cy="193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100" u="sng">
                <a:solidFill>
                  <a:srgbClr val="4A86E8"/>
                </a:solidFill>
                <a:hlinkClick r:id="rId3">
                  <a:extLst>
                    <a:ext uri="{A12FA001-AC4F-418D-AE19-62706E023703}">
                      <ahyp:hlinkClr xmlns:ahyp="http://schemas.microsoft.com/office/drawing/2018/hyperlinkcolor" val="tx"/>
                    </a:ext>
                  </a:extLst>
                </a:hlinkClick>
              </a:rPr>
              <a:t>Community Forklifts Sales Data Viz | Tableau Public</a:t>
            </a:r>
            <a:endParaRPr>
              <a:solidFill>
                <a:srgbClr val="4A86E8"/>
              </a:solidFill>
            </a:endParaRPr>
          </a:p>
        </p:txBody>
      </p:sp>
      <p:sp>
        <p:nvSpPr>
          <p:cNvPr id="412" name="Google Shape;412;p48"/>
          <p:cNvSpPr txBox="1"/>
          <p:nvPr/>
        </p:nvSpPr>
        <p:spPr>
          <a:xfrm>
            <a:off x="7310900" y="2623975"/>
            <a:ext cx="18828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i="1">
                <a:solidFill>
                  <a:schemeClr val="lt1"/>
                </a:solidFill>
              </a:rPr>
              <a:t>Check this!</a:t>
            </a:r>
            <a:endParaRPr sz="1700" b="1" i="1">
              <a:solidFill>
                <a:schemeClr val="lt1"/>
              </a:solidFill>
            </a:endParaRPr>
          </a:p>
        </p:txBody>
      </p:sp>
      <p:sp>
        <p:nvSpPr>
          <p:cNvPr id="413" name="Google Shape;413;p48"/>
          <p:cNvSpPr/>
          <p:nvPr/>
        </p:nvSpPr>
        <p:spPr>
          <a:xfrm>
            <a:off x="7907179" y="3013625"/>
            <a:ext cx="354500" cy="1661500"/>
          </a:xfrm>
          <a:custGeom>
            <a:avLst/>
            <a:gdLst/>
            <a:ahLst/>
            <a:cxnLst/>
            <a:rect l="l" t="t" r="r" b="b"/>
            <a:pathLst>
              <a:path w="14180" h="66460" extrusionOk="0">
                <a:moveTo>
                  <a:pt x="5472" y="0"/>
                </a:moveTo>
                <a:cubicBezTo>
                  <a:pt x="6618" y="7334"/>
                  <a:pt x="13111" y="33306"/>
                  <a:pt x="12347" y="44001"/>
                </a:cubicBezTo>
                <a:cubicBezTo>
                  <a:pt x="11583" y="54696"/>
                  <a:pt x="2721" y="62105"/>
                  <a:pt x="888" y="64168"/>
                </a:cubicBezTo>
                <a:cubicBezTo>
                  <a:pt x="-945" y="66231"/>
                  <a:pt x="1347" y="56148"/>
                  <a:pt x="1347" y="56377"/>
                </a:cubicBezTo>
                <a:cubicBezTo>
                  <a:pt x="1347" y="56606"/>
                  <a:pt x="-1251" y="64474"/>
                  <a:pt x="888" y="65543"/>
                </a:cubicBezTo>
                <a:cubicBezTo>
                  <a:pt x="3027" y="66612"/>
                  <a:pt x="14180" y="62640"/>
                  <a:pt x="14180" y="62793"/>
                </a:cubicBezTo>
                <a:cubicBezTo>
                  <a:pt x="14180" y="62946"/>
                  <a:pt x="3103" y="65849"/>
                  <a:pt x="888" y="66460"/>
                </a:cubicBezTo>
              </a:path>
            </a:pathLst>
          </a:custGeom>
          <a:noFill/>
          <a:ln w="9525" cap="flat" cmpd="sng">
            <a:solidFill>
              <a:schemeClr val="lt1"/>
            </a:solidFill>
            <a:prstDash val="solid"/>
            <a:round/>
            <a:headEnd type="none" w="med" len="med"/>
            <a:tailEnd type="none" w="med" len="med"/>
          </a:ln>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9"/>
          <p:cNvSpPr txBox="1">
            <a:spLocks noGrp="1"/>
          </p:cNvSpPr>
          <p:nvPr>
            <p:ph type="title"/>
          </p:nvPr>
        </p:nvSpPr>
        <p:spPr>
          <a:xfrm>
            <a:off x="606225" y="385025"/>
            <a:ext cx="8382000" cy="626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100"/>
              <a:t>Youtube Analytics</a:t>
            </a:r>
            <a:endParaRPr sz="2100"/>
          </a:p>
        </p:txBody>
      </p:sp>
      <p:sp>
        <p:nvSpPr>
          <p:cNvPr id="419" name="Google Shape;419;p49"/>
          <p:cNvSpPr txBox="1">
            <a:spLocks noGrp="1"/>
          </p:cNvSpPr>
          <p:nvPr>
            <p:ph type="body" idx="1"/>
          </p:nvPr>
        </p:nvSpPr>
        <p:spPr>
          <a:xfrm>
            <a:off x="638675" y="1089250"/>
            <a:ext cx="5790900" cy="3114900"/>
          </a:xfrm>
          <a:prstGeom prst="rect">
            <a:avLst/>
          </a:prstGeom>
        </p:spPr>
        <p:txBody>
          <a:bodyPr spcFirstLastPara="1" wrap="square" lIns="0" tIns="0" rIns="0" bIns="0" anchor="t" anchorCtr="0">
            <a:noAutofit/>
          </a:bodyPr>
          <a:lstStyle/>
          <a:p>
            <a:pPr marL="914400" lvl="1" indent="-342900" algn="l" rtl="0">
              <a:spcBef>
                <a:spcPts val="1600"/>
              </a:spcBef>
              <a:spcAft>
                <a:spcPts val="0"/>
              </a:spcAft>
              <a:buSzPts val="1800"/>
              <a:buChar char="○"/>
            </a:pPr>
            <a:r>
              <a:rPr lang="en"/>
              <a:t>Tour videos attract more subscription. This can be very helpful to gain traction and building an audience.</a:t>
            </a:r>
            <a:endParaRPr/>
          </a:p>
          <a:p>
            <a:pPr marL="914400" lvl="1" indent="-342900" algn="l" rtl="0">
              <a:spcBef>
                <a:spcPts val="0"/>
              </a:spcBef>
              <a:spcAft>
                <a:spcPts val="0"/>
              </a:spcAft>
              <a:buSzPts val="1800"/>
              <a:buChar char="○"/>
            </a:pPr>
            <a:r>
              <a:rPr lang="en"/>
              <a:t>Use redirects from Instagram, Facebook and website to get more traffic on Youtube via reels, short videos.</a:t>
            </a:r>
            <a:endParaRPr/>
          </a:p>
          <a:p>
            <a:pPr marL="914400" lvl="1" indent="-342900" algn="l" rtl="0">
              <a:spcBef>
                <a:spcPts val="0"/>
              </a:spcBef>
              <a:spcAft>
                <a:spcPts val="0"/>
              </a:spcAft>
              <a:buSzPts val="1800"/>
              <a:buChar char="○"/>
            </a:pPr>
            <a:r>
              <a:rPr lang="en"/>
              <a:t>Create Youtube Shorts (Publish DIY Videos) as they have more attention span for younger viewers</a:t>
            </a:r>
            <a:endParaRPr/>
          </a:p>
        </p:txBody>
      </p:sp>
      <p:sp>
        <p:nvSpPr>
          <p:cNvPr id="420" name="Google Shape;420;p49"/>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17</a:t>
            </a:fld>
            <a:endParaRPr/>
          </a:p>
          <a:p>
            <a:pPr marL="0" lvl="0" indent="0" algn="r" rtl="0">
              <a:spcBef>
                <a:spcPts val="0"/>
              </a:spcBef>
              <a:spcAft>
                <a:spcPts val="0"/>
              </a:spcAft>
              <a:buClr>
                <a:srgbClr val="000000"/>
              </a:buClr>
              <a:buSzPts val="1300"/>
              <a:buFont typeface="Arial"/>
              <a:buNone/>
            </a:pPr>
            <a:endParaRPr sz="1300"/>
          </a:p>
        </p:txBody>
      </p:sp>
      <p:sp>
        <p:nvSpPr>
          <p:cNvPr id="421" name="Google Shape;421;p49"/>
          <p:cNvSpPr txBox="1">
            <a:spLocks noGrp="1"/>
          </p:cNvSpPr>
          <p:nvPr>
            <p:ph type="subTitle" idx="2"/>
          </p:nvPr>
        </p:nvSpPr>
        <p:spPr>
          <a:xfrm>
            <a:off x="4089400" y="4630425"/>
            <a:ext cx="3530700" cy="19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2" name="Google Shape;422;p49"/>
          <p:cNvSpPr/>
          <p:nvPr/>
        </p:nvSpPr>
        <p:spPr>
          <a:xfrm>
            <a:off x="3974800" y="4530225"/>
            <a:ext cx="3759900" cy="39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3" name="Google Shape;423;p49"/>
          <p:cNvSpPr txBox="1">
            <a:spLocks noGrp="1"/>
          </p:cNvSpPr>
          <p:nvPr>
            <p:ph type="subTitle" idx="2"/>
          </p:nvPr>
        </p:nvSpPr>
        <p:spPr>
          <a:xfrm>
            <a:off x="4089400" y="4630425"/>
            <a:ext cx="3530700" cy="193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100" u="sng">
                <a:solidFill>
                  <a:srgbClr val="4A86E8"/>
                </a:solidFill>
                <a:hlinkClick r:id="rId3">
                  <a:extLst>
                    <a:ext uri="{A12FA001-AC4F-418D-AE19-62706E023703}">
                      <ahyp:hlinkClr xmlns:ahyp="http://schemas.microsoft.com/office/drawing/2018/hyperlinkcolor" val="tx"/>
                    </a:ext>
                  </a:extLst>
                </a:hlinkClick>
              </a:rPr>
              <a:t>Community Forklifts Youtube Viz | Tableau Public</a:t>
            </a:r>
            <a:endParaRPr>
              <a:solidFill>
                <a:srgbClr val="4A86E8"/>
              </a:solidFill>
            </a:endParaRPr>
          </a:p>
        </p:txBody>
      </p:sp>
      <p:sp>
        <p:nvSpPr>
          <p:cNvPr id="424" name="Google Shape;424;p49"/>
          <p:cNvSpPr txBox="1"/>
          <p:nvPr/>
        </p:nvSpPr>
        <p:spPr>
          <a:xfrm>
            <a:off x="7387100" y="2302375"/>
            <a:ext cx="18828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i="1">
                <a:solidFill>
                  <a:schemeClr val="lt1"/>
                </a:solidFill>
              </a:rPr>
              <a:t>Check this!</a:t>
            </a:r>
            <a:endParaRPr sz="1700" b="1" i="1">
              <a:solidFill>
                <a:schemeClr val="lt1"/>
              </a:solidFill>
            </a:endParaRPr>
          </a:p>
        </p:txBody>
      </p:sp>
      <p:sp>
        <p:nvSpPr>
          <p:cNvPr id="425" name="Google Shape;425;p49"/>
          <p:cNvSpPr/>
          <p:nvPr/>
        </p:nvSpPr>
        <p:spPr>
          <a:xfrm>
            <a:off x="7899100" y="2636000"/>
            <a:ext cx="931325" cy="1893925"/>
          </a:xfrm>
          <a:custGeom>
            <a:avLst/>
            <a:gdLst/>
            <a:ahLst/>
            <a:cxnLst/>
            <a:rect l="l" t="t" r="r" b="b"/>
            <a:pathLst>
              <a:path w="37253" h="75757" extrusionOk="0">
                <a:moveTo>
                  <a:pt x="19493" y="0"/>
                </a:moveTo>
                <a:cubicBezTo>
                  <a:pt x="30474" y="14118"/>
                  <a:pt x="40208" y="33487"/>
                  <a:pt x="36328" y="50947"/>
                </a:cubicBezTo>
                <a:cubicBezTo>
                  <a:pt x="33147" y="65262"/>
                  <a:pt x="14664" y="75757"/>
                  <a:pt x="0" y="75757"/>
                </a:cubicBezTo>
              </a:path>
            </a:pathLst>
          </a:custGeom>
          <a:noFill/>
          <a:ln w="9525" cap="flat" cmpd="sng">
            <a:solidFill>
              <a:schemeClr val="lt1"/>
            </a:solidFill>
            <a:prstDash val="solid"/>
            <a:round/>
            <a:headEnd type="none" w="med" len="med"/>
            <a:tailEnd type="none" w="med" len="med"/>
          </a:ln>
        </p:spPr>
        <p:txBody>
          <a:bodyPr/>
          <a:lstStyle/>
          <a:p>
            <a:endParaRPr lang="en-US"/>
          </a:p>
        </p:txBody>
      </p:sp>
      <p:sp>
        <p:nvSpPr>
          <p:cNvPr id="426" name="Google Shape;426;p49"/>
          <p:cNvSpPr/>
          <p:nvPr/>
        </p:nvSpPr>
        <p:spPr>
          <a:xfrm>
            <a:off x="7890263" y="4435400"/>
            <a:ext cx="106275" cy="175150"/>
          </a:xfrm>
          <a:custGeom>
            <a:avLst/>
            <a:gdLst/>
            <a:ahLst/>
            <a:cxnLst/>
            <a:rect l="l" t="t" r="r" b="b"/>
            <a:pathLst>
              <a:path w="4251" h="7006" extrusionOk="0">
                <a:moveTo>
                  <a:pt x="2047" y="0"/>
                </a:moveTo>
                <a:cubicBezTo>
                  <a:pt x="1812" y="1413"/>
                  <a:pt x="0" y="2346"/>
                  <a:pt x="0" y="3779"/>
                </a:cubicBezTo>
                <a:cubicBezTo>
                  <a:pt x="0" y="5558"/>
                  <a:pt x="2771" y="6019"/>
                  <a:pt x="4251" y="7006"/>
                </a:cubicBezTo>
              </a:path>
            </a:pathLst>
          </a:custGeom>
          <a:noFill/>
          <a:ln w="9525" cap="flat" cmpd="sng">
            <a:solidFill>
              <a:schemeClr val="lt1"/>
            </a:solidFill>
            <a:prstDash val="solid"/>
            <a:round/>
            <a:headEnd type="none" w="med" len="med"/>
            <a:tailEnd type="none" w="med" len="med"/>
          </a:ln>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0"/>
          <p:cNvSpPr txBox="1">
            <a:spLocks noGrp="1"/>
          </p:cNvSpPr>
          <p:nvPr>
            <p:ph type="title"/>
          </p:nvPr>
        </p:nvSpPr>
        <p:spPr>
          <a:xfrm>
            <a:off x="572750" y="137075"/>
            <a:ext cx="8382000" cy="626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100"/>
              <a:t>Survey Analysis</a:t>
            </a:r>
            <a:endParaRPr sz="2100"/>
          </a:p>
        </p:txBody>
      </p:sp>
      <p:sp>
        <p:nvSpPr>
          <p:cNvPr id="432" name="Google Shape;432;p50"/>
          <p:cNvSpPr txBox="1">
            <a:spLocks noGrp="1"/>
          </p:cNvSpPr>
          <p:nvPr>
            <p:ph type="body" idx="1"/>
          </p:nvPr>
        </p:nvSpPr>
        <p:spPr>
          <a:xfrm>
            <a:off x="638175" y="722925"/>
            <a:ext cx="5790900" cy="3114900"/>
          </a:xfrm>
          <a:prstGeom prst="rect">
            <a:avLst/>
          </a:prstGeom>
        </p:spPr>
        <p:txBody>
          <a:bodyPr spcFirstLastPara="1" wrap="square" lIns="0" tIns="0" rIns="0" bIns="0" anchor="ctr" anchorCtr="0">
            <a:noAutofit/>
          </a:bodyPr>
          <a:lstStyle/>
          <a:p>
            <a:pPr marL="457200" lvl="0" indent="-323850" algn="l" rtl="0">
              <a:spcBef>
                <a:spcPts val="0"/>
              </a:spcBef>
              <a:spcAft>
                <a:spcPts val="0"/>
              </a:spcAft>
              <a:buSzPts val="1500"/>
              <a:buChar char="●"/>
            </a:pPr>
            <a:r>
              <a:rPr lang="en" sz="1500"/>
              <a:t>Discount Influence - 66% Yes and 28% No</a:t>
            </a:r>
            <a:endParaRPr sz="1500"/>
          </a:p>
          <a:p>
            <a:pPr marL="457200" lvl="0" indent="-323850" algn="l" rtl="0">
              <a:spcBef>
                <a:spcPts val="0"/>
              </a:spcBef>
              <a:spcAft>
                <a:spcPts val="0"/>
              </a:spcAft>
              <a:buSzPts val="1500"/>
              <a:buChar char="●"/>
            </a:pPr>
            <a:r>
              <a:rPr lang="en" sz="1500"/>
              <a:t>What customers want?</a:t>
            </a:r>
            <a:endParaRPr sz="1500"/>
          </a:p>
          <a:p>
            <a:pPr marL="914400" lvl="1" indent="-311150" algn="l" rtl="0">
              <a:spcBef>
                <a:spcPts val="0"/>
              </a:spcBef>
              <a:spcAft>
                <a:spcPts val="0"/>
              </a:spcAft>
              <a:buSzPts val="1300"/>
              <a:buChar char="○"/>
            </a:pPr>
            <a:r>
              <a:rPr lang="en" sz="1300"/>
              <a:t>Location - Closer to majority of customers</a:t>
            </a:r>
            <a:endParaRPr sz="1300"/>
          </a:p>
          <a:p>
            <a:pPr marL="914400" lvl="1" indent="-311150" algn="l" rtl="0">
              <a:spcBef>
                <a:spcPts val="0"/>
              </a:spcBef>
              <a:spcAft>
                <a:spcPts val="0"/>
              </a:spcAft>
              <a:buSzPts val="1300"/>
              <a:buChar char="○"/>
            </a:pPr>
            <a:r>
              <a:rPr lang="en" sz="1300"/>
              <a:t>Better Information Outreach</a:t>
            </a:r>
            <a:endParaRPr sz="1300"/>
          </a:p>
          <a:p>
            <a:pPr marL="914400" lvl="1" indent="-311150" algn="l" rtl="0">
              <a:spcBef>
                <a:spcPts val="0"/>
              </a:spcBef>
              <a:spcAft>
                <a:spcPts val="0"/>
              </a:spcAft>
              <a:buSzPts val="1300"/>
              <a:buChar char="○"/>
            </a:pPr>
            <a:r>
              <a:rPr lang="en" sz="1300"/>
              <a:t>Pricing</a:t>
            </a:r>
            <a:endParaRPr sz="1300"/>
          </a:p>
          <a:p>
            <a:pPr marL="914400" lvl="1" indent="-311150" algn="l" rtl="0">
              <a:spcBef>
                <a:spcPts val="0"/>
              </a:spcBef>
              <a:spcAft>
                <a:spcPts val="0"/>
              </a:spcAft>
              <a:buSzPts val="1300"/>
              <a:buChar char="○"/>
            </a:pPr>
            <a:r>
              <a:rPr lang="en" sz="1300"/>
              <a:t>Create locations around DMV for monthly pickups</a:t>
            </a:r>
            <a:endParaRPr sz="1300"/>
          </a:p>
          <a:p>
            <a:pPr marL="914400" lvl="1" indent="-311150" algn="l" rtl="0">
              <a:spcBef>
                <a:spcPts val="0"/>
              </a:spcBef>
              <a:spcAft>
                <a:spcPts val="0"/>
              </a:spcAft>
              <a:buSzPts val="1300"/>
              <a:buChar char="○"/>
            </a:pPr>
            <a:r>
              <a:rPr lang="en" sz="1300"/>
              <a:t>Better parking around store</a:t>
            </a:r>
            <a:endParaRPr sz="1300"/>
          </a:p>
          <a:p>
            <a:pPr marL="914400" lvl="1" indent="-311150" algn="l" rtl="0">
              <a:spcBef>
                <a:spcPts val="0"/>
              </a:spcBef>
              <a:spcAft>
                <a:spcPts val="0"/>
              </a:spcAft>
              <a:buSzPts val="1300"/>
              <a:buChar char="○"/>
            </a:pPr>
            <a:r>
              <a:rPr lang="en" sz="1300"/>
              <a:t>More advertising</a:t>
            </a:r>
            <a:endParaRPr sz="1300"/>
          </a:p>
          <a:p>
            <a:pPr marL="914400" lvl="1" indent="-311150" algn="l" rtl="0">
              <a:spcBef>
                <a:spcPts val="0"/>
              </a:spcBef>
              <a:spcAft>
                <a:spcPts val="0"/>
              </a:spcAft>
              <a:buSzPts val="1300"/>
              <a:buChar char="○"/>
            </a:pPr>
            <a:r>
              <a:rPr lang="en" sz="1300"/>
              <a:t>Longer weekend hours</a:t>
            </a:r>
            <a:endParaRPr sz="1300"/>
          </a:p>
          <a:p>
            <a:pPr marL="914400" lvl="1" indent="-311150" algn="l" rtl="0">
              <a:spcBef>
                <a:spcPts val="0"/>
              </a:spcBef>
              <a:spcAft>
                <a:spcPts val="0"/>
              </a:spcAft>
              <a:buSzPts val="1300"/>
              <a:buChar char="○"/>
            </a:pPr>
            <a:r>
              <a:rPr lang="en" sz="1300"/>
              <a:t>Delivery Service</a:t>
            </a:r>
            <a:endParaRPr sz="1300"/>
          </a:p>
          <a:p>
            <a:pPr marL="457200" lvl="0" indent="-311150" algn="l" rtl="0">
              <a:spcBef>
                <a:spcPts val="0"/>
              </a:spcBef>
              <a:spcAft>
                <a:spcPts val="0"/>
              </a:spcAft>
              <a:buSzPts val="1300"/>
              <a:buChar char="●"/>
            </a:pPr>
            <a:r>
              <a:rPr lang="en" sz="1300"/>
              <a:t>Most Survey Responses from DMV region</a:t>
            </a:r>
            <a:endParaRPr sz="1300"/>
          </a:p>
        </p:txBody>
      </p:sp>
      <p:sp>
        <p:nvSpPr>
          <p:cNvPr id="433" name="Google Shape;433;p50"/>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18</a:t>
            </a:fld>
            <a:endParaRPr/>
          </a:p>
          <a:p>
            <a:pPr marL="0" lvl="0" indent="0" algn="r" rtl="0">
              <a:spcBef>
                <a:spcPts val="0"/>
              </a:spcBef>
              <a:spcAft>
                <a:spcPts val="0"/>
              </a:spcAft>
              <a:buClr>
                <a:srgbClr val="000000"/>
              </a:buClr>
              <a:buSzPts val="1300"/>
              <a:buFont typeface="Arial"/>
              <a:buNone/>
            </a:pPr>
            <a:endParaRPr sz="1300"/>
          </a:p>
        </p:txBody>
      </p:sp>
      <p:sp>
        <p:nvSpPr>
          <p:cNvPr id="434" name="Google Shape;434;p50"/>
          <p:cNvSpPr txBox="1">
            <a:spLocks noGrp="1"/>
          </p:cNvSpPr>
          <p:nvPr>
            <p:ph type="subTitle" idx="2"/>
          </p:nvPr>
        </p:nvSpPr>
        <p:spPr>
          <a:xfrm>
            <a:off x="4089400" y="4630425"/>
            <a:ext cx="3530700" cy="19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35" name="Google Shape;435;p50"/>
          <p:cNvSpPr/>
          <p:nvPr/>
        </p:nvSpPr>
        <p:spPr>
          <a:xfrm>
            <a:off x="3974800" y="4530225"/>
            <a:ext cx="3759900" cy="39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6" name="Google Shape;436;p50"/>
          <p:cNvSpPr txBox="1">
            <a:spLocks noGrp="1"/>
          </p:cNvSpPr>
          <p:nvPr>
            <p:ph type="subTitle" idx="2"/>
          </p:nvPr>
        </p:nvSpPr>
        <p:spPr>
          <a:xfrm>
            <a:off x="4089400" y="4630425"/>
            <a:ext cx="3530700" cy="193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100" u="sng">
                <a:solidFill>
                  <a:schemeClr val="hlink"/>
                </a:solidFill>
                <a:hlinkClick r:id="rId3"/>
              </a:rPr>
              <a:t>CF Survey Viz Demographics | Tableau Public</a:t>
            </a:r>
            <a:endParaRPr>
              <a:solidFill>
                <a:srgbClr val="4A86E8"/>
              </a:solidFill>
            </a:endParaRPr>
          </a:p>
        </p:txBody>
      </p:sp>
      <p:sp>
        <p:nvSpPr>
          <p:cNvPr id="437" name="Google Shape;437;p50"/>
          <p:cNvSpPr txBox="1"/>
          <p:nvPr/>
        </p:nvSpPr>
        <p:spPr>
          <a:xfrm>
            <a:off x="7310900" y="2302375"/>
            <a:ext cx="18828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i="1">
                <a:solidFill>
                  <a:schemeClr val="lt1"/>
                </a:solidFill>
              </a:rPr>
              <a:t>Check this!</a:t>
            </a:r>
            <a:endParaRPr sz="1700" b="1" i="1">
              <a:solidFill>
                <a:schemeClr val="lt1"/>
              </a:solidFill>
            </a:endParaRPr>
          </a:p>
        </p:txBody>
      </p:sp>
      <p:sp>
        <p:nvSpPr>
          <p:cNvPr id="438" name="Google Shape;438;p50"/>
          <p:cNvSpPr/>
          <p:nvPr/>
        </p:nvSpPr>
        <p:spPr>
          <a:xfrm>
            <a:off x="7899100" y="2636000"/>
            <a:ext cx="931325" cy="1893925"/>
          </a:xfrm>
          <a:custGeom>
            <a:avLst/>
            <a:gdLst/>
            <a:ahLst/>
            <a:cxnLst/>
            <a:rect l="l" t="t" r="r" b="b"/>
            <a:pathLst>
              <a:path w="37253" h="75757" extrusionOk="0">
                <a:moveTo>
                  <a:pt x="19493" y="0"/>
                </a:moveTo>
                <a:cubicBezTo>
                  <a:pt x="30474" y="14118"/>
                  <a:pt x="40208" y="33487"/>
                  <a:pt x="36328" y="50947"/>
                </a:cubicBezTo>
                <a:cubicBezTo>
                  <a:pt x="33147" y="65262"/>
                  <a:pt x="14664" y="75757"/>
                  <a:pt x="0" y="75757"/>
                </a:cubicBezTo>
              </a:path>
            </a:pathLst>
          </a:custGeom>
          <a:noFill/>
          <a:ln w="9525" cap="flat" cmpd="sng">
            <a:solidFill>
              <a:schemeClr val="lt1"/>
            </a:solidFill>
            <a:prstDash val="solid"/>
            <a:round/>
            <a:headEnd type="none" w="med" len="med"/>
            <a:tailEnd type="none" w="med" len="med"/>
          </a:ln>
        </p:spPr>
        <p:txBody>
          <a:bodyPr/>
          <a:lstStyle/>
          <a:p>
            <a:endParaRPr lang="en-US"/>
          </a:p>
        </p:txBody>
      </p:sp>
      <p:sp>
        <p:nvSpPr>
          <p:cNvPr id="439" name="Google Shape;439;p50"/>
          <p:cNvSpPr/>
          <p:nvPr/>
        </p:nvSpPr>
        <p:spPr>
          <a:xfrm>
            <a:off x="3974800" y="3987225"/>
            <a:ext cx="3759900" cy="39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u="sng">
                <a:solidFill>
                  <a:schemeClr val="hlink"/>
                </a:solidFill>
                <a:hlinkClick r:id="rId4"/>
              </a:rPr>
              <a:t>CF Survey Viz Other | Tableau Public</a:t>
            </a:r>
            <a:endParaRPr/>
          </a:p>
        </p:txBody>
      </p:sp>
      <p:sp>
        <p:nvSpPr>
          <p:cNvPr id="440" name="Google Shape;440;p50"/>
          <p:cNvSpPr/>
          <p:nvPr/>
        </p:nvSpPr>
        <p:spPr>
          <a:xfrm>
            <a:off x="7890263" y="4435400"/>
            <a:ext cx="106275" cy="175150"/>
          </a:xfrm>
          <a:custGeom>
            <a:avLst/>
            <a:gdLst/>
            <a:ahLst/>
            <a:cxnLst/>
            <a:rect l="l" t="t" r="r" b="b"/>
            <a:pathLst>
              <a:path w="4251" h="7006" extrusionOk="0">
                <a:moveTo>
                  <a:pt x="2047" y="0"/>
                </a:moveTo>
                <a:cubicBezTo>
                  <a:pt x="1812" y="1413"/>
                  <a:pt x="0" y="2346"/>
                  <a:pt x="0" y="3779"/>
                </a:cubicBezTo>
                <a:cubicBezTo>
                  <a:pt x="0" y="5558"/>
                  <a:pt x="2771" y="6019"/>
                  <a:pt x="4251" y="7006"/>
                </a:cubicBezTo>
              </a:path>
            </a:pathLst>
          </a:custGeom>
          <a:noFill/>
          <a:ln w="9525" cap="flat" cmpd="sng">
            <a:solidFill>
              <a:schemeClr val="lt1"/>
            </a:solidFill>
            <a:prstDash val="solid"/>
            <a:round/>
            <a:headEnd type="none" w="med" len="med"/>
            <a:tailEnd type="none" w="med" len="med"/>
          </a:ln>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1"/>
          <p:cNvSpPr txBox="1">
            <a:spLocks noGrp="1"/>
          </p:cNvSpPr>
          <p:nvPr>
            <p:ph type="title"/>
          </p:nvPr>
        </p:nvSpPr>
        <p:spPr>
          <a:xfrm>
            <a:off x="606225" y="232625"/>
            <a:ext cx="8382000" cy="626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100"/>
              <a:t>Webpage Data Analysis</a:t>
            </a:r>
            <a:endParaRPr sz="2100"/>
          </a:p>
        </p:txBody>
      </p:sp>
      <p:sp>
        <p:nvSpPr>
          <p:cNvPr id="446" name="Google Shape;446;p51"/>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a:p>
            <a:pPr marL="0" lvl="0" indent="0" algn="r" rtl="0">
              <a:spcBef>
                <a:spcPts val="0"/>
              </a:spcBef>
              <a:spcAft>
                <a:spcPts val="0"/>
              </a:spcAft>
              <a:buNone/>
            </a:pPr>
            <a:endParaRPr sz="1300"/>
          </a:p>
        </p:txBody>
      </p:sp>
      <p:pic>
        <p:nvPicPr>
          <p:cNvPr id="447" name="Google Shape;447;p51"/>
          <p:cNvPicPr preferRelativeResize="0"/>
          <p:nvPr/>
        </p:nvPicPr>
        <p:blipFill>
          <a:blip r:embed="rId3">
            <a:alphaModFix/>
          </a:blip>
          <a:stretch>
            <a:fillRect/>
          </a:stretch>
        </p:blipFill>
        <p:spPr>
          <a:xfrm>
            <a:off x="4496900" y="1116425"/>
            <a:ext cx="4491325" cy="3133850"/>
          </a:xfrm>
          <a:prstGeom prst="rect">
            <a:avLst/>
          </a:prstGeom>
          <a:noFill/>
          <a:ln w="28575" cap="flat" cmpd="sng">
            <a:solidFill>
              <a:srgbClr val="B6D7A8"/>
            </a:solidFill>
            <a:prstDash val="solid"/>
            <a:round/>
            <a:headEnd type="none" w="sm" len="sm"/>
            <a:tailEnd type="none" w="sm" len="sm"/>
          </a:ln>
        </p:spPr>
      </p:pic>
      <p:pic>
        <p:nvPicPr>
          <p:cNvPr id="448" name="Google Shape;448;p51"/>
          <p:cNvPicPr preferRelativeResize="0"/>
          <p:nvPr/>
        </p:nvPicPr>
        <p:blipFill>
          <a:blip r:embed="rId4">
            <a:alphaModFix/>
          </a:blip>
          <a:stretch>
            <a:fillRect/>
          </a:stretch>
        </p:blipFill>
        <p:spPr>
          <a:xfrm>
            <a:off x="282700" y="1148950"/>
            <a:ext cx="3887076" cy="3133851"/>
          </a:xfrm>
          <a:prstGeom prst="rect">
            <a:avLst/>
          </a:prstGeom>
          <a:noFill/>
          <a:ln w="28575" cap="flat" cmpd="sng">
            <a:solidFill>
              <a:srgbClr val="B6D7A8"/>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txBox="1">
            <a:spLocks noGrp="1"/>
          </p:cNvSpPr>
          <p:nvPr>
            <p:ph type="subTitle" idx="1"/>
          </p:nvPr>
        </p:nvSpPr>
        <p:spPr>
          <a:xfrm>
            <a:off x="297600" y="376950"/>
            <a:ext cx="7370400" cy="3679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800"/>
              <a:buFont typeface="Arial"/>
              <a:buNone/>
            </a:pPr>
            <a:r>
              <a:rPr lang="en" sz="2000" b="1" u="sng">
                <a:solidFill>
                  <a:schemeClr val="accent1"/>
                </a:solidFill>
              </a:rPr>
              <a:t>Impact Consulting Fellowship</a:t>
            </a:r>
            <a:endParaRPr sz="2000" b="1" u="sng">
              <a:solidFill>
                <a:schemeClr val="accent1"/>
              </a:solidFill>
            </a:endParaRPr>
          </a:p>
          <a:p>
            <a:pPr marL="0" lvl="0" indent="0" algn="l" rtl="0">
              <a:spcBef>
                <a:spcPts val="0"/>
              </a:spcBef>
              <a:spcAft>
                <a:spcPts val="0"/>
              </a:spcAft>
              <a:buClr>
                <a:schemeClr val="dk1"/>
              </a:buClr>
              <a:buSzPts val="2800"/>
              <a:buFont typeface="Arial"/>
              <a:buNone/>
            </a:pPr>
            <a:r>
              <a:rPr lang="en" sz="2000" b="1" u="sng">
                <a:solidFill>
                  <a:schemeClr val="accent4"/>
                </a:solidFill>
              </a:rPr>
              <a:t>CENTER FOR SOCIAL VALUE CREATION</a:t>
            </a:r>
            <a:endParaRPr sz="2000" b="1" u="sng">
              <a:solidFill>
                <a:schemeClr val="accent4"/>
              </a:solidFill>
            </a:endParaRPr>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i="1"/>
          </a:p>
          <a:p>
            <a:pPr marL="0" lvl="0" indent="0" algn="l" rtl="0">
              <a:spcBef>
                <a:spcPts val="0"/>
              </a:spcBef>
              <a:spcAft>
                <a:spcPts val="0"/>
              </a:spcAft>
              <a:buClr>
                <a:schemeClr val="dk1"/>
              </a:buClr>
              <a:buSzPts val="2800"/>
              <a:buFont typeface="Arial"/>
              <a:buNone/>
            </a:pPr>
            <a:r>
              <a:rPr lang="en" sz="1500" b="1" i="1"/>
              <a:t>Community Forklift - Final Deliverable</a:t>
            </a:r>
            <a:endParaRPr sz="1500" b="1" i="1"/>
          </a:p>
          <a:p>
            <a:pPr marL="0" lvl="0" indent="0" algn="l" rtl="0">
              <a:spcBef>
                <a:spcPts val="0"/>
              </a:spcBef>
              <a:spcAft>
                <a:spcPts val="0"/>
              </a:spcAft>
              <a:buClr>
                <a:schemeClr val="dk1"/>
              </a:buClr>
              <a:buSzPts val="2800"/>
              <a:buFont typeface="Arial"/>
              <a:buNone/>
            </a:pPr>
            <a:endParaRPr sz="1500" i="1"/>
          </a:p>
          <a:p>
            <a:pPr marL="0" lvl="0" indent="0" algn="l" rtl="0">
              <a:spcBef>
                <a:spcPts val="0"/>
              </a:spcBef>
              <a:spcAft>
                <a:spcPts val="0"/>
              </a:spcAft>
              <a:buClr>
                <a:schemeClr val="dk1"/>
              </a:buClr>
              <a:buSzPts val="2800"/>
              <a:buFont typeface="Arial"/>
              <a:buNone/>
            </a:pPr>
            <a:r>
              <a:rPr lang="en" sz="1500" i="1"/>
              <a:t>December 15th, 2023</a:t>
            </a:r>
            <a:endParaRPr sz="1500" i="1"/>
          </a:p>
        </p:txBody>
      </p:sp>
      <p:pic>
        <p:nvPicPr>
          <p:cNvPr id="261" name="Google Shape;261;p34"/>
          <p:cNvPicPr preferRelativeResize="0"/>
          <p:nvPr/>
        </p:nvPicPr>
        <p:blipFill>
          <a:blip r:embed="rId3">
            <a:alphaModFix/>
          </a:blip>
          <a:stretch>
            <a:fillRect/>
          </a:stretch>
        </p:blipFill>
        <p:spPr>
          <a:xfrm>
            <a:off x="287325" y="1112399"/>
            <a:ext cx="2015790" cy="1724650"/>
          </a:xfrm>
          <a:prstGeom prst="rect">
            <a:avLst/>
          </a:prstGeom>
          <a:noFill/>
          <a:ln>
            <a:noFill/>
          </a:ln>
        </p:spPr>
      </p:pic>
      <p:sp>
        <p:nvSpPr>
          <p:cNvPr id="262" name="Google Shape;262;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263" name="Google Shape;263;p34"/>
          <p:cNvPicPr preferRelativeResize="0"/>
          <p:nvPr/>
        </p:nvPicPr>
        <p:blipFill>
          <a:blip r:embed="rId4">
            <a:alphaModFix/>
          </a:blip>
          <a:stretch>
            <a:fillRect/>
          </a:stretch>
        </p:blipFill>
        <p:spPr>
          <a:xfrm>
            <a:off x="287325" y="2901900"/>
            <a:ext cx="5521352" cy="393600"/>
          </a:xfrm>
          <a:prstGeom prst="rect">
            <a:avLst/>
          </a:prstGeom>
          <a:noFill/>
          <a:ln>
            <a:noFill/>
          </a:ln>
        </p:spPr>
      </p:pic>
      <p:pic>
        <p:nvPicPr>
          <p:cNvPr id="264" name="Google Shape;264;p34"/>
          <p:cNvPicPr preferRelativeResize="0"/>
          <p:nvPr/>
        </p:nvPicPr>
        <p:blipFill>
          <a:blip r:embed="rId5">
            <a:alphaModFix/>
          </a:blip>
          <a:stretch>
            <a:fillRect/>
          </a:stretch>
        </p:blipFill>
        <p:spPr>
          <a:xfrm>
            <a:off x="2303125" y="1112400"/>
            <a:ext cx="2235057" cy="1724650"/>
          </a:xfrm>
          <a:prstGeom prst="rect">
            <a:avLst/>
          </a:prstGeom>
          <a:noFill/>
          <a:ln>
            <a:noFill/>
          </a:ln>
        </p:spPr>
      </p:pic>
      <p:pic>
        <p:nvPicPr>
          <p:cNvPr id="265" name="Google Shape;265;p34"/>
          <p:cNvPicPr preferRelativeResize="0"/>
          <p:nvPr/>
        </p:nvPicPr>
        <p:blipFill>
          <a:blip r:embed="rId6">
            <a:alphaModFix/>
          </a:blip>
          <a:stretch>
            <a:fillRect/>
          </a:stretch>
        </p:blipFill>
        <p:spPr>
          <a:xfrm>
            <a:off x="4572000" y="1112400"/>
            <a:ext cx="1789500" cy="1789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2"/>
          <p:cNvSpPr txBox="1">
            <a:spLocks noGrp="1"/>
          </p:cNvSpPr>
          <p:nvPr>
            <p:ph type="title"/>
          </p:nvPr>
        </p:nvSpPr>
        <p:spPr>
          <a:xfrm>
            <a:off x="606225" y="385025"/>
            <a:ext cx="8382000" cy="626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100"/>
              <a:t>Webpage Data Analysis</a:t>
            </a:r>
            <a:endParaRPr sz="2100"/>
          </a:p>
        </p:txBody>
      </p:sp>
      <p:sp>
        <p:nvSpPr>
          <p:cNvPr id="454" name="Google Shape;454;p52"/>
          <p:cNvSpPr txBox="1">
            <a:spLocks noGrp="1"/>
          </p:cNvSpPr>
          <p:nvPr>
            <p:ph type="body" idx="1"/>
          </p:nvPr>
        </p:nvSpPr>
        <p:spPr>
          <a:xfrm>
            <a:off x="165600" y="1053775"/>
            <a:ext cx="8382000" cy="3243600"/>
          </a:xfrm>
          <a:prstGeom prst="rect">
            <a:avLst/>
          </a:prstGeom>
        </p:spPr>
        <p:txBody>
          <a:bodyPr spcFirstLastPara="1" wrap="square" lIns="0" tIns="0" rIns="0" bIns="0" anchor="t" anchorCtr="0">
            <a:noAutofit/>
          </a:bodyPr>
          <a:lstStyle/>
          <a:p>
            <a:pPr marL="457200" lvl="0" indent="-355600" algn="l" rtl="0">
              <a:spcBef>
                <a:spcPts val="0"/>
              </a:spcBef>
              <a:spcAft>
                <a:spcPts val="0"/>
              </a:spcAft>
              <a:buSzPts val="2000"/>
              <a:buChar char="●"/>
            </a:pPr>
            <a:r>
              <a:rPr lang="en" sz="2000"/>
              <a:t>Longest avg engagement &amp; engagement per view &gt;&gt; What the viewers are most interested in!!</a:t>
            </a:r>
            <a:endParaRPr sz="2000"/>
          </a:p>
          <a:p>
            <a:pPr marL="457200" lvl="0" indent="-355600" algn="l" rtl="0">
              <a:spcBef>
                <a:spcPts val="0"/>
              </a:spcBef>
              <a:spcAft>
                <a:spcPts val="0"/>
              </a:spcAft>
              <a:buSzPts val="2000"/>
              <a:buChar char="●"/>
            </a:pPr>
            <a:r>
              <a:rPr lang="en" sz="2000"/>
              <a:t>DIY Projects – Upcycle salvaged materials into creative projects </a:t>
            </a:r>
            <a:endParaRPr sz="2000"/>
          </a:p>
          <a:p>
            <a:pPr marL="457200" lvl="0" indent="-355600" algn="l" rtl="0">
              <a:spcBef>
                <a:spcPts val="0"/>
              </a:spcBef>
              <a:spcAft>
                <a:spcPts val="0"/>
              </a:spcAft>
              <a:buSzPts val="2000"/>
              <a:buChar char="●"/>
            </a:pPr>
            <a:r>
              <a:rPr lang="en" sz="2000"/>
              <a:t>Salvaged materials into good reuse</a:t>
            </a:r>
            <a:endParaRPr sz="2000"/>
          </a:p>
          <a:p>
            <a:pPr marL="457200" lvl="0" indent="-355600" algn="l" rtl="0">
              <a:spcBef>
                <a:spcPts val="0"/>
              </a:spcBef>
              <a:spcAft>
                <a:spcPts val="0"/>
              </a:spcAft>
              <a:buSzPts val="2000"/>
              <a:buChar char="●"/>
            </a:pPr>
            <a:r>
              <a:rPr lang="en" sz="2000"/>
              <a:t>Green Livings &gt;&gt; Key steps to a sustainable lifestyle</a:t>
            </a:r>
            <a:endParaRPr sz="2000"/>
          </a:p>
        </p:txBody>
      </p:sp>
      <p:sp>
        <p:nvSpPr>
          <p:cNvPr id="455" name="Google Shape;455;p52"/>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a:p>
            <a:pPr marL="0" lvl="0" indent="0" algn="r" rtl="0">
              <a:spcBef>
                <a:spcPts val="0"/>
              </a:spcBef>
              <a:spcAft>
                <a:spcPts val="0"/>
              </a:spcAft>
              <a:buNone/>
            </a:pPr>
            <a:endParaRPr sz="13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3"/>
          <p:cNvSpPr txBox="1">
            <a:spLocks noGrp="1"/>
          </p:cNvSpPr>
          <p:nvPr>
            <p:ph type="title"/>
          </p:nvPr>
        </p:nvSpPr>
        <p:spPr>
          <a:xfrm>
            <a:off x="606225" y="385025"/>
            <a:ext cx="8382000" cy="626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100"/>
              <a:t>Webpage Data Analysis</a:t>
            </a:r>
            <a:endParaRPr sz="2100"/>
          </a:p>
        </p:txBody>
      </p:sp>
      <p:sp>
        <p:nvSpPr>
          <p:cNvPr id="461" name="Google Shape;461;p53"/>
          <p:cNvSpPr txBox="1">
            <a:spLocks noGrp="1"/>
          </p:cNvSpPr>
          <p:nvPr>
            <p:ph type="body" idx="1"/>
          </p:nvPr>
        </p:nvSpPr>
        <p:spPr>
          <a:xfrm>
            <a:off x="107075" y="1053900"/>
            <a:ext cx="4240800" cy="3243600"/>
          </a:xfrm>
          <a:prstGeom prst="rect">
            <a:avLst/>
          </a:prstGeom>
        </p:spPr>
        <p:txBody>
          <a:bodyPr spcFirstLastPara="1" wrap="square" lIns="0" tIns="0" rIns="0" bIns="0" anchor="t" anchorCtr="0">
            <a:noAutofit/>
          </a:bodyPr>
          <a:lstStyle/>
          <a:p>
            <a:pPr marL="457200" lvl="0" indent="-355600" algn="l" rtl="0">
              <a:spcBef>
                <a:spcPts val="0"/>
              </a:spcBef>
              <a:spcAft>
                <a:spcPts val="0"/>
              </a:spcAft>
              <a:buSzPts val="2000"/>
              <a:buChar char="●"/>
            </a:pPr>
            <a:r>
              <a:rPr lang="en" sz="2000"/>
              <a:t>Donation Funds &gt;&gt; Most High Performing Page</a:t>
            </a:r>
            <a:endParaRPr sz="2000"/>
          </a:p>
          <a:p>
            <a:pPr marL="457200" lvl="0" indent="-355600" algn="l" rtl="0">
              <a:spcBef>
                <a:spcPts val="0"/>
              </a:spcBef>
              <a:spcAft>
                <a:spcPts val="0"/>
              </a:spcAft>
              <a:buSzPts val="2000"/>
              <a:buChar char="●"/>
            </a:pPr>
            <a:r>
              <a:rPr lang="en" sz="2000"/>
              <a:t>Great Views to users ratio can be used to  optimize opportunities.</a:t>
            </a:r>
            <a:endParaRPr sz="2000"/>
          </a:p>
          <a:p>
            <a:pPr marL="457200" lvl="0" indent="-355600" algn="l" rtl="0">
              <a:spcBef>
                <a:spcPts val="0"/>
              </a:spcBef>
              <a:spcAft>
                <a:spcPts val="0"/>
              </a:spcAft>
              <a:buSzPts val="2000"/>
              <a:buChar char="●"/>
            </a:pPr>
            <a:r>
              <a:rPr lang="en" sz="2000"/>
              <a:t>Specifically tackle users to revenue ratio.</a:t>
            </a:r>
            <a:endParaRPr sz="2000"/>
          </a:p>
        </p:txBody>
      </p:sp>
      <p:sp>
        <p:nvSpPr>
          <p:cNvPr id="462" name="Google Shape;462;p53"/>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21</a:t>
            </a:fld>
            <a:endParaRPr/>
          </a:p>
          <a:p>
            <a:pPr marL="0" lvl="0" indent="0" algn="r" rtl="0">
              <a:spcBef>
                <a:spcPts val="0"/>
              </a:spcBef>
              <a:spcAft>
                <a:spcPts val="0"/>
              </a:spcAft>
              <a:buClr>
                <a:srgbClr val="000000"/>
              </a:buClr>
              <a:buSzPts val="1300"/>
              <a:buFont typeface="Arial"/>
              <a:buNone/>
            </a:pPr>
            <a:endParaRPr sz="1300"/>
          </a:p>
        </p:txBody>
      </p:sp>
      <p:pic>
        <p:nvPicPr>
          <p:cNvPr id="463" name="Google Shape;463;p53"/>
          <p:cNvPicPr preferRelativeResize="0"/>
          <p:nvPr/>
        </p:nvPicPr>
        <p:blipFill>
          <a:blip r:embed="rId3">
            <a:alphaModFix/>
          </a:blip>
          <a:stretch>
            <a:fillRect/>
          </a:stretch>
        </p:blipFill>
        <p:spPr>
          <a:xfrm>
            <a:off x="4500275" y="1053900"/>
            <a:ext cx="4429125" cy="523875"/>
          </a:xfrm>
          <a:prstGeom prst="rect">
            <a:avLst/>
          </a:prstGeom>
          <a:noFill/>
          <a:ln>
            <a:noFill/>
          </a:ln>
        </p:spPr>
      </p:pic>
      <p:pic>
        <p:nvPicPr>
          <p:cNvPr id="464" name="Google Shape;464;p53"/>
          <p:cNvPicPr preferRelativeResize="0"/>
          <p:nvPr/>
        </p:nvPicPr>
        <p:blipFill>
          <a:blip r:embed="rId4">
            <a:alphaModFix/>
          </a:blip>
          <a:stretch>
            <a:fillRect/>
          </a:stretch>
        </p:blipFill>
        <p:spPr>
          <a:xfrm>
            <a:off x="4572000" y="1842400"/>
            <a:ext cx="4357400" cy="2691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4"/>
          <p:cNvSpPr txBox="1">
            <a:spLocks noGrp="1"/>
          </p:cNvSpPr>
          <p:nvPr>
            <p:ph type="title"/>
          </p:nvPr>
        </p:nvSpPr>
        <p:spPr>
          <a:xfrm>
            <a:off x="606225" y="385025"/>
            <a:ext cx="8382000" cy="626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100"/>
              <a:t>Insights &amp; Recommendations</a:t>
            </a:r>
            <a:endParaRPr sz="2100"/>
          </a:p>
        </p:txBody>
      </p:sp>
      <p:sp>
        <p:nvSpPr>
          <p:cNvPr id="470" name="Google Shape;470;p54"/>
          <p:cNvSpPr txBox="1">
            <a:spLocks noGrp="1"/>
          </p:cNvSpPr>
          <p:nvPr>
            <p:ph type="body" idx="1"/>
          </p:nvPr>
        </p:nvSpPr>
        <p:spPr>
          <a:xfrm>
            <a:off x="638675" y="1089250"/>
            <a:ext cx="7715700" cy="3114900"/>
          </a:xfrm>
          <a:prstGeom prst="rect">
            <a:avLst/>
          </a:prstGeom>
        </p:spPr>
        <p:txBody>
          <a:bodyPr spcFirstLastPara="1" wrap="square" lIns="0" tIns="0" rIns="0" bIns="0" anchor="t" anchorCtr="0">
            <a:noAutofit/>
          </a:bodyPr>
          <a:lstStyle/>
          <a:p>
            <a:pPr marL="457200" lvl="0" indent="-355600" algn="l" rtl="0">
              <a:spcBef>
                <a:spcPts val="0"/>
              </a:spcBef>
              <a:spcAft>
                <a:spcPts val="0"/>
              </a:spcAft>
              <a:buSzPts val="2000"/>
              <a:buChar char="●"/>
            </a:pPr>
            <a:r>
              <a:rPr lang="en" sz="2000"/>
              <a:t>Let’s perfect what we are good at &gt;&gt; Donation of Funds</a:t>
            </a:r>
            <a:endParaRPr sz="2000"/>
          </a:p>
          <a:p>
            <a:pPr marL="457200" lvl="0" indent="-355600" algn="l" rtl="0">
              <a:spcBef>
                <a:spcPts val="0"/>
              </a:spcBef>
              <a:spcAft>
                <a:spcPts val="0"/>
              </a:spcAft>
              <a:buSzPts val="2000"/>
              <a:buChar char="●"/>
            </a:pPr>
            <a:r>
              <a:rPr lang="en" sz="2000"/>
              <a:t>Let’s think out of the box!! &gt;&gt; Working on Social Media Presence &gt;&gt; Instagram and TIK TOK!!</a:t>
            </a:r>
            <a:endParaRPr sz="2000"/>
          </a:p>
          <a:p>
            <a:pPr marL="457200" lvl="0" indent="-355600" algn="l" rtl="0">
              <a:spcBef>
                <a:spcPts val="0"/>
              </a:spcBef>
              <a:spcAft>
                <a:spcPts val="0"/>
              </a:spcAft>
              <a:buSzPts val="2000"/>
              <a:buChar char="●"/>
            </a:pPr>
            <a:r>
              <a:rPr lang="en" sz="2000"/>
              <a:t>Connecting with other DIY Content Creators.</a:t>
            </a:r>
            <a:endParaRPr sz="2000"/>
          </a:p>
          <a:p>
            <a:pPr marL="457200" lvl="0" indent="-355600" algn="l" rtl="0">
              <a:spcBef>
                <a:spcPts val="0"/>
              </a:spcBef>
              <a:spcAft>
                <a:spcPts val="0"/>
              </a:spcAft>
              <a:buSzPts val="2000"/>
              <a:buChar char="●"/>
            </a:pPr>
            <a:r>
              <a:rPr lang="en" sz="2000"/>
              <a:t>Connecting with Content Creators who feature sustainability and zero waste living.</a:t>
            </a:r>
            <a:endParaRPr sz="2000"/>
          </a:p>
          <a:p>
            <a:pPr marL="457200" lvl="0" indent="-355600" algn="l" rtl="0">
              <a:spcBef>
                <a:spcPts val="0"/>
              </a:spcBef>
              <a:spcAft>
                <a:spcPts val="0"/>
              </a:spcAft>
              <a:buSzPts val="2000"/>
              <a:buChar char="●"/>
            </a:pPr>
            <a:r>
              <a:rPr lang="en" sz="2000"/>
              <a:t>Making their social media presence known with Instagram Giveaways etc.</a:t>
            </a:r>
            <a:endParaRPr sz="2000"/>
          </a:p>
          <a:p>
            <a:pPr marL="457200" lvl="0" indent="-355600" algn="l" rtl="0">
              <a:spcBef>
                <a:spcPts val="0"/>
              </a:spcBef>
              <a:spcAft>
                <a:spcPts val="0"/>
              </a:spcAft>
              <a:buSzPts val="2000"/>
              <a:buChar char="●"/>
            </a:pPr>
            <a:r>
              <a:rPr lang="en" sz="2000"/>
              <a:t>Opening up to newer age demographics.</a:t>
            </a:r>
            <a:endParaRPr sz="2000"/>
          </a:p>
        </p:txBody>
      </p:sp>
      <p:sp>
        <p:nvSpPr>
          <p:cNvPr id="471" name="Google Shape;471;p54"/>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22</a:t>
            </a:fld>
            <a:endParaRPr/>
          </a:p>
          <a:p>
            <a:pPr marL="0" lvl="0" indent="0" algn="r" rtl="0">
              <a:spcBef>
                <a:spcPts val="0"/>
              </a:spcBef>
              <a:spcAft>
                <a:spcPts val="0"/>
              </a:spcAft>
              <a:buClr>
                <a:srgbClr val="000000"/>
              </a:buClr>
              <a:buSzPts val="1300"/>
              <a:buFont typeface="Arial"/>
              <a:buNone/>
            </a:pPr>
            <a:endParaRPr sz="13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5"/>
          <p:cNvSpPr txBox="1">
            <a:spLocks noGrp="1"/>
          </p:cNvSpPr>
          <p:nvPr>
            <p:ph type="title"/>
          </p:nvPr>
        </p:nvSpPr>
        <p:spPr>
          <a:xfrm>
            <a:off x="381000" y="377275"/>
            <a:ext cx="8382000" cy="626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highlight>
                  <a:schemeClr val="dk1"/>
                </a:highlight>
              </a:rPr>
              <a:t>Staffing </a:t>
            </a:r>
            <a:endParaRPr sz="2100"/>
          </a:p>
        </p:txBody>
      </p:sp>
      <p:sp>
        <p:nvSpPr>
          <p:cNvPr id="477" name="Google Shape;477;p55"/>
          <p:cNvSpPr txBox="1">
            <a:spLocks noGrp="1"/>
          </p:cNvSpPr>
          <p:nvPr>
            <p:ph type="body" idx="1"/>
          </p:nvPr>
        </p:nvSpPr>
        <p:spPr>
          <a:xfrm>
            <a:off x="381000" y="1089250"/>
            <a:ext cx="8571000" cy="31149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n" sz="1600" b="1" u="sng">
                <a:highlight>
                  <a:schemeClr val="dk1"/>
                </a:highlight>
              </a:rPr>
              <a:t>We suggest the following additional staffing to implement these changes</a:t>
            </a:r>
            <a:endParaRPr sz="1600" b="1" u="sng">
              <a:highlight>
                <a:schemeClr val="dk1"/>
              </a:highlight>
            </a:endParaRPr>
          </a:p>
          <a:p>
            <a:pPr marL="0" lvl="0" indent="0" algn="ctr" rtl="0">
              <a:spcBef>
                <a:spcPts val="0"/>
              </a:spcBef>
              <a:spcAft>
                <a:spcPts val="0"/>
              </a:spcAft>
              <a:buClr>
                <a:schemeClr val="dk1"/>
              </a:buClr>
              <a:buSzPts val="1100"/>
              <a:buFont typeface="Arial"/>
              <a:buNone/>
            </a:pPr>
            <a:endParaRPr sz="1600" b="1">
              <a:highlight>
                <a:schemeClr val="dk1"/>
              </a:highlight>
            </a:endParaRPr>
          </a:p>
          <a:p>
            <a:pPr marL="0" lvl="0" indent="0" algn="ctr" rtl="0">
              <a:spcBef>
                <a:spcPts val="0"/>
              </a:spcBef>
              <a:spcAft>
                <a:spcPts val="0"/>
              </a:spcAft>
              <a:buClr>
                <a:schemeClr val="dk1"/>
              </a:buClr>
              <a:buSzPts val="1100"/>
              <a:buFont typeface="Arial"/>
              <a:buNone/>
            </a:pPr>
            <a:r>
              <a:rPr lang="en" sz="1600" b="1">
                <a:highlight>
                  <a:schemeClr val="dk1"/>
                </a:highlight>
              </a:rPr>
              <a:t>Sales/Marketing Specialist: </a:t>
            </a:r>
            <a:endParaRPr sz="1600" b="1">
              <a:highlight>
                <a:schemeClr val="dk1"/>
              </a:highlight>
            </a:endParaRPr>
          </a:p>
          <a:p>
            <a:pPr marL="0" lvl="0" indent="0" algn="ctr" rtl="0">
              <a:spcBef>
                <a:spcPts val="0"/>
              </a:spcBef>
              <a:spcAft>
                <a:spcPts val="0"/>
              </a:spcAft>
              <a:buClr>
                <a:schemeClr val="dk1"/>
              </a:buClr>
              <a:buSzPts val="1100"/>
              <a:buFont typeface="Arial"/>
              <a:buNone/>
            </a:pPr>
            <a:r>
              <a:rPr lang="en" sz="1600">
                <a:highlight>
                  <a:schemeClr val="dk1"/>
                </a:highlight>
              </a:rPr>
              <a:t>To support with partner connections, help with online sales, and ad/social media presence.</a:t>
            </a:r>
            <a:endParaRPr sz="1600">
              <a:highlight>
                <a:schemeClr val="dk1"/>
              </a:highlight>
            </a:endParaRPr>
          </a:p>
          <a:p>
            <a:pPr marL="0" lvl="0" indent="0" algn="ctr" rtl="0">
              <a:spcBef>
                <a:spcPts val="0"/>
              </a:spcBef>
              <a:spcAft>
                <a:spcPts val="0"/>
              </a:spcAft>
              <a:buClr>
                <a:schemeClr val="dk1"/>
              </a:buClr>
              <a:buSzPts val="1100"/>
              <a:buFont typeface="Arial"/>
              <a:buNone/>
            </a:pPr>
            <a:endParaRPr sz="1600">
              <a:highlight>
                <a:schemeClr val="dk1"/>
              </a:highlight>
            </a:endParaRPr>
          </a:p>
          <a:p>
            <a:pPr marL="0" lvl="0" indent="0" algn="ctr" rtl="0">
              <a:spcBef>
                <a:spcPts val="0"/>
              </a:spcBef>
              <a:spcAft>
                <a:spcPts val="0"/>
              </a:spcAft>
              <a:buClr>
                <a:schemeClr val="dk1"/>
              </a:buClr>
              <a:buSzPts val="1100"/>
              <a:buFont typeface="Arial"/>
              <a:buNone/>
            </a:pPr>
            <a:r>
              <a:rPr lang="en" sz="1600" b="1">
                <a:highlight>
                  <a:schemeClr val="dk1"/>
                </a:highlight>
              </a:rPr>
              <a:t>Influencer: </a:t>
            </a:r>
            <a:endParaRPr sz="1600" b="1">
              <a:highlight>
                <a:schemeClr val="dk1"/>
              </a:highlight>
            </a:endParaRPr>
          </a:p>
          <a:p>
            <a:pPr marL="0" lvl="0" indent="0" algn="ctr" rtl="0">
              <a:spcBef>
                <a:spcPts val="0"/>
              </a:spcBef>
              <a:spcAft>
                <a:spcPts val="0"/>
              </a:spcAft>
              <a:buClr>
                <a:schemeClr val="dk1"/>
              </a:buClr>
              <a:buSzPts val="1100"/>
              <a:buFont typeface="Arial"/>
              <a:buNone/>
            </a:pPr>
            <a:r>
              <a:rPr lang="en" sz="1600">
                <a:highlight>
                  <a:schemeClr val="dk1"/>
                </a:highlight>
              </a:rPr>
              <a:t>To work with team making DIYs, reels, and socials posts.</a:t>
            </a:r>
            <a:endParaRPr sz="1600">
              <a:highlight>
                <a:schemeClr val="dk1"/>
              </a:highlight>
            </a:endParaRPr>
          </a:p>
          <a:p>
            <a:pPr marL="0" lvl="0" indent="0" algn="ctr" rtl="0">
              <a:spcBef>
                <a:spcPts val="0"/>
              </a:spcBef>
              <a:spcAft>
                <a:spcPts val="0"/>
              </a:spcAft>
              <a:buClr>
                <a:schemeClr val="dk1"/>
              </a:buClr>
              <a:buSzPts val="1100"/>
              <a:buFont typeface="Arial"/>
              <a:buNone/>
            </a:pPr>
            <a:endParaRPr sz="1600">
              <a:highlight>
                <a:schemeClr val="dk1"/>
              </a:highlight>
            </a:endParaRPr>
          </a:p>
          <a:p>
            <a:pPr marL="0" lvl="0" indent="0" algn="ctr" rtl="0">
              <a:spcBef>
                <a:spcPts val="0"/>
              </a:spcBef>
              <a:spcAft>
                <a:spcPts val="0"/>
              </a:spcAft>
              <a:buClr>
                <a:schemeClr val="dk1"/>
              </a:buClr>
              <a:buSzPts val="1100"/>
              <a:buFont typeface="Arial"/>
              <a:buNone/>
            </a:pPr>
            <a:r>
              <a:rPr lang="en" sz="1600" b="1">
                <a:highlight>
                  <a:schemeClr val="dk1"/>
                </a:highlight>
              </a:rPr>
              <a:t>Additional Crew: </a:t>
            </a:r>
            <a:endParaRPr sz="1600" b="1">
              <a:highlight>
                <a:schemeClr val="dk1"/>
              </a:highlight>
            </a:endParaRPr>
          </a:p>
          <a:p>
            <a:pPr marL="0" lvl="0" indent="0" algn="ctr" rtl="0">
              <a:spcBef>
                <a:spcPts val="0"/>
              </a:spcBef>
              <a:spcAft>
                <a:spcPts val="0"/>
              </a:spcAft>
              <a:buClr>
                <a:schemeClr val="dk1"/>
              </a:buClr>
              <a:buSzPts val="1100"/>
              <a:buFont typeface="Arial"/>
              <a:buNone/>
            </a:pPr>
            <a:r>
              <a:rPr lang="en" sz="1600">
                <a:highlight>
                  <a:schemeClr val="dk1"/>
                </a:highlight>
              </a:rPr>
              <a:t>Given a shorter window of donations, a concentrated crew team to proactively organize the warehouse items will be very helpful.</a:t>
            </a:r>
            <a:endParaRPr sz="1600"/>
          </a:p>
        </p:txBody>
      </p:sp>
      <p:sp>
        <p:nvSpPr>
          <p:cNvPr id="478" name="Google Shape;478;p55"/>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23</a:t>
            </a:fld>
            <a:endParaRPr/>
          </a:p>
          <a:p>
            <a:pPr marL="0" lvl="0" indent="0" algn="r" rtl="0">
              <a:spcBef>
                <a:spcPts val="0"/>
              </a:spcBef>
              <a:spcAft>
                <a:spcPts val="0"/>
              </a:spcAft>
              <a:buClr>
                <a:srgbClr val="000000"/>
              </a:buClr>
              <a:buSzPts val="1300"/>
              <a:buFont typeface="Arial"/>
              <a:buNone/>
            </a:pPr>
            <a:endParaRPr sz="1300"/>
          </a:p>
        </p:txBody>
      </p:sp>
      <p:sp>
        <p:nvSpPr>
          <p:cNvPr id="479" name="Google Shape;479;p55"/>
          <p:cNvSpPr txBox="1">
            <a:spLocks noGrp="1"/>
          </p:cNvSpPr>
          <p:nvPr>
            <p:ph type="subTitle" idx="2"/>
          </p:nvPr>
        </p:nvSpPr>
        <p:spPr>
          <a:xfrm>
            <a:off x="4089400" y="4630425"/>
            <a:ext cx="3530700" cy="19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6"/>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lt1"/>
                </a:solidFill>
              </a:rPr>
              <a:t>24</a:t>
            </a:fld>
            <a:endParaRPr>
              <a:solidFill>
                <a:schemeClr val="lt1"/>
              </a:solidFill>
            </a:endParaRPr>
          </a:p>
          <a:p>
            <a:pPr marL="0" lvl="0" indent="0" algn="r" rtl="0">
              <a:spcBef>
                <a:spcPts val="0"/>
              </a:spcBef>
              <a:spcAft>
                <a:spcPts val="0"/>
              </a:spcAft>
              <a:buNone/>
            </a:pPr>
            <a:endParaRPr sz="1300">
              <a:solidFill>
                <a:schemeClr val="lt1"/>
              </a:solidFill>
            </a:endParaRPr>
          </a:p>
        </p:txBody>
      </p:sp>
      <p:sp>
        <p:nvSpPr>
          <p:cNvPr id="485" name="Google Shape;485;p56"/>
          <p:cNvSpPr txBox="1">
            <a:spLocks noGrp="1"/>
          </p:cNvSpPr>
          <p:nvPr>
            <p:ph type="title"/>
          </p:nvPr>
        </p:nvSpPr>
        <p:spPr>
          <a:xfrm>
            <a:off x="606225" y="385025"/>
            <a:ext cx="8382000" cy="626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 sz="2100">
                <a:highlight>
                  <a:schemeClr val="dk1"/>
                </a:highlight>
              </a:rPr>
              <a:t>Final Deliverable Summary</a:t>
            </a:r>
            <a:endParaRPr sz="2100"/>
          </a:p>
        </p:txBody>
      </p:sp>
      <p:sp>
        <p:nvSpPr>
          <p:cNvPr id="486" name="Google Shape;486;p56"/>
          <p:cNvSpPr txBox="1">
            <a:spLocks noGrp="1"/>
          </p:cNvSpPr>
          <p:nvPr>
            <p:ph type="body" idx="1"/>
          </p:nvPr>
        </p:nvSpPr>
        <p:spPr>
          <a:xfrm>
            <a:off x="638175" y="1182475"/>
            <a:ext cx="5790900" cy="31149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en" sz="2100"/>
              <a:t>Circulate Flyers in 15 Mile Radius</a:t>
            </a:r>
            <a:endParaRPr sz="2100"/>
          </a:p>
          <a:p>
            <a:pPr marL="457200" lvl="0" indent="-361950" algn="l" rtl="0">
              <a:spcBef>
                <a:spcPts val="0"/>
              </a:spcBef>
              <a:spcAft>
                <a:spcPts val="0"/>
              </a:spcAft>
              <a:buSzPts val="2100"/>
              <a:buChar char="●"/>
            </a:pPr>
            <a:r>
              <a:rPr lang="en" sz="2100"/>
              <a:t>Decrease Donations Hours</a:t>
            </a:r>
            <a:endParaRPr sz="2100"/>
          </a:p>
          <a:p>
            <a:pPr marL="457200" lvl="0" indent="-361950" algn="l" rtl="0">
              <a:spcBef>
                <a:spcPts val="0"/>
              </a:spcBef>
              <a:spcAft>
                <a:spcPts val="0"/>
              </a:spcAft>
              <a:buSzPts val="2100"/>
              <a:buChar char="●"/>
            </a:pPr>
            <a:r>
              <a:rPr lang="en" sz="2100"/>
              <a:t>Organize Warehouse w/ Extra Hours</a:t>
            </a:r>
            <a:endParaRPr sz="2100"/>
          </a:p>
          <a:p>
            <a:pPr marL="457200" lvl="0" indent="-336550" algn="l" rtl="0">
              <a:spcBef>
                <a:spcPts val="0"/>
              </a:spcBef>
              <a:spcAft>
                <a:spcPts val="0"/>
              </a:spcAft>
              <a:buSzPts val="1700"/>
              <a:buChar char="●"/>
            </a:pPr>
            <a:r>
              <a:rPr lang="en" sz="2100"/>
              <a:t>Lower Pricing/Price Match/Auction/Haggle</a:t>
            </a:r>
            <a:endParaRPr sz="2100"/>
          </a:p>
          <a:p>
            <a:pPr marL="457200" lvl="0" indent="-361950" algn="l" rtl="0">
              <a:spcBef>
                <a:spcPts val="0"/>
              </a:spcBef>
              <a:spcAft>
                <a:spcPts val="0"/>
              </a:spcAft>
              <a:buSzPts val="2100"/>
              <a:buChar char="●"/>
            </a:pPr>
            <a:r>
              <a:rPr lang="en" sz="2100"/>
              <a:t>Promote Promote Promote!</a:t>
            </a:r>
            <a:endParaRPr sz="2100"/>
          </a:p>
          <a:p>
            <a:pPr marL="457200" lvl="0" indent="-361950" algn="l" rtl="0">
              <a:spcBef>
                <a:spcPts val="0"/>
              </a:spcBef>
              <a:spcAft>
                <a:spcPts val="0"/>
              </a:spcAft>
              <a:buSzPts val="2100"/>
              <a:buChar char="●"/>
            </a:pPr>
            <a:r>
              <a:rPr lang="en" sz="2100"/>
              <a:t>Hire Additional Staff to Support</a:t>
            </a:r>
            <a:endParaRPr sz="2100"/>
          </a:p>
          <a:p>
            <a:pPr marL="457200" lvl="0" indent="-361950" algn="l" rtl="0">
              <a:spcBef>
                <a:spcPts val="0"/>
              </a:spcBef>
              <a:spcAft>
                <a:spcPts val="0"/>
              </a:spcAft>
              <a:buSzPts val="2100"/>
              <a:buChar char="●"/>
            </a:pPr>
            <a:r>
              <a:rPr lang="en" sz="2100"/>
              <a:t>Give Back Even More to The Community</a:t>
            </a:r>
            <a:endParaRPr sz="2100"/>
          </a:p>
        </p:txBody>
      </p:sp>
      <p:pic>
        <p:nvPicPr>
          <p:cNvPr id="487" name="Google Shape;487;p56"/>
          <p:cNvPicPr preferRelativeResize="0"/>
          <p:nvPr/>
        </p:nvPicPr>
        <p:blipFill>
          <a:blip r:embed="rId3">
            <a:alphaModFix/>
          </a:blip>
          <a:stretch>
            <a:fillRect/>
          </a:stretch>
        </p:blipFill>
        <p:spPr>
          <a:xfrm>
            <a:off x="6590900" y="1410362"/>
            <a:ext cx="2335475" cy="2335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7"/>
          <p:cNvSpPr txBox="1">
            <a:spLocks noGrp="1"/>
          </p:cNvSpPr>
          <p:nvPr>
            <p:ph type="title"/>
          </p:nvPr>
        </p:nvSpPr>
        <p:spPr>
          <a:xfrm>
            <a:off x="606225" y="412900"/>
            <a:ext cx="8382000" cy="626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highlight>
                  <a:schemeClr val="dk1"/>
                </a:highlight>
              </a:rPr>
              <a:t>Other Suggestions</a:t>
            </a:r>
            <a:endParaRPr sz="2100">
              <a:highlight>
                <a:schemeClr val="dk1"/>
              </a:highlight>
            </a:endParaRPr>
          </a:p>
        </p:txBody>
      </p:sp>
      <p:sp>
        <p:nvSpPr>
          <p:cNvPr id="493" name="Google Shape;493;p57"/>
          <p:cNvSpPr txBox="1">
            <a:spLocks noGrp="1"/>
          </p:cNvSpPr>
          <p:nvPr>
            <p:ph type="body" idx="1"/>
          </p:nvPr>
        </p:nvSpPr>
        <p:spPr>
          <a:xfrm>
            <a:off x="305100" y="886600"/>
            <a:ext cx="5790900" cy="3114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00" b="1" u="sng">
                <a:highlight>
                  <a:schemeClr val="dk1"/>
                </a:highlight>
              </a:rPr>
              <a:t>GIVING(GIVE GIVE GIVE!) (More in Paper to Come)</a:t>
            </a:r>
            <a:endParaRPr sz="1200" b="1" u="sng">
              <a:highlight>
                <a:schemeClr val="dk1"/>
              </a:highlight>
            </a:endParaRPr>
          </a:p>
          <a:p>
            <a:pPr marL="0" lvl="0" indent="0" algn="l" rtl="0">
              <a:spcBef>
                <a:spcPts val="0"/>
              </a:spcBef>
              <a:spcAft>
                <a:spcPts val="0"/>
              </a:spcAft>
              <a:buClr>
                <a:schemeClr val="dk1"/>
              </a:buClr>
              <a:buSzPts val="1100"/>
              <a:buFont typeface="Arial"/>
              <a:buNone/>
            </a:pPr>
            <a:r>
              <a:rPr lang="en" sz="1200" u="sng">
                <a:highlight>
                  <a:schemeClr val="dk1"/>
                </a:highlight>
              </a:rPr>
              <a:t>	-Convert the red space into orange by offering free items with purchases</a:t>
            </a:r>
            <a:endParaRPr sz="1200">
              <a:highlight>
                <a:schemeClr val="dk1"/>
              </a:highlight>
            </a:endParaRPr>
          </a:p>
          <a:p>
            <a:pPr marL="0" lvl="0" indent="0" algn="l" rtl="0">
              <a:spcBef>
                <a:spcPts val="0"/>
              </a:spcBef>
              <a:spcAft>
                <a:spcPts val="0"/>
              </a:spcAft>
              <a:buClr>
                <a:schemeClr val="dk1"/>
              </a:buClr>
              <a:buSzPts val="1100"/>
              <a:buFont typeface="Arial"/>
              <a:buNone/>
            </a:pPr>
            <a:r>
              <a:rPr lang="en" sz="1200">
                <a:highlight>
                  <a:schemeClr val="dk1"/>
                </a:highlight>
              </a:rPr>
              <a:t>		-Nails (for hammer), a fun stocking, or any $1 item</a:t>
            </a:r>
            <a:endParaRPr sz="1200">
              <a:highlight>
                <a:schemeClr val="dk1"/>
              </a:highlight>
            </a:endParaRPr>
          </a:p>
          <a:p>
            <a:pPr marL="0" lvl="0" indent="0" algn="l" rtl="0">
              <a:spcBef>
                <a:spcPts val="0"/>
              </a:spcBef>
              <a:spcAft>
                <a:spcPts val="0"/>
              </a:spcAft>
              <a:buClr>
                <a:schemeClr val="dk1"/>
              </a:buClr>
              <a:buSzPts val="1100"/>
              <a:buFont typeface="Arial"/>
              <a:buNone/>
            </a:pPr>
            <a:r>
              <a:rPr lang="en" sz="1200">
                <a:highlight>
                  <a:schemeClr val="dk1"/>
                </a:highlight>
              </a:rPr>
              <a:t>		-Everything is donated so we think if Community Forklift shows such</a:t>
            </a:r>
            <a:endParaRPr sz="1200">
              <a:highlight>
                <a:schemeClr val="dk1"/>
              </a:highlight>
            </a:endParaRPr>
          </a:p>
          <a:p>
            <a:pPr marL="914400" lvl="0" indent="457200" algn="l" rtl="0">
              <a:spcBef>
                <a:spcPts val="0"/>
              </a:spcBef>
              <a:spcAft>
                <a:spcPts val="0"/>
              </a:spcAft>
              <a:buClr>
                <a:schemeClr val="dk1"/>
              </a:buClr>
              <a:buSzPts val="1100"/>
              <a:buFont typeface="Arial"/>
              <a:buNone/>
            </a:pPr>
            <a:r>
              <a:rPr lang="en" sz="1200">
                <a:highlight>
                  <a:schemeClr val="dk1"/>
                </a:highlight>
              </a:rPr>
              <a:t>generosity here, their mission will spread and bring people in</a:t>
            </a:r>
            <a:endParaRPr sz="1200">
              <a:highlight>
                <a:schemeClr val="dk1"/>
              </a:highlight>
            </a:endParaRPr>
          </a:p>
          <a:p>
            <a:pPr marL="0" lvl="0" indent="457200" algn="l" rtl="0">
              <a:spcBef>
                <a:spcPts val="0"/>
              </a:spcBef>
              <a:spcAft>
                <a:spcPts val="0"/>
              </a:spcAft>
              <a:buClr>
                <a:schemeClr val="dk1"/>
              </a:buClr>
              <a:buSzPts val="1100"/>
              <a:buFont typeface="Arial"/>
              <a:buNone/>
            </a:pPr>
            <a:r>
              <a:rPr lang="en" sz="1200">
                <a:highlight>
                  <a:schemeClr val="dk1"/>
                </a:highlight>
              </a:rPr>
              <a:t>-Buy $25, $50, $100, $250, $500 and get certain other items for free</a:t>
            </a:r>
            <a:endParaRPr sz="1200">
              <a:highlight>
                <a:schemeClr val="dk1"/>
              </a:highlight>
            </a:endParaRPr>
          </a:p>
          <a:p>
            <a:pPr marL="0" lvl="0" indent="0" algn="l" rtl="0">
              <a:spcBef>
                <a:spcPts val="0"/>
              </a:spcBef>
              <a:spcAft>
                <a:spcPts val="0"/>
              </a:spcAft>
              <a:buClr>
                <a:schemeClr val="dk1"/>
              </a:buClr>
              <a:buSzPts val="1100"/>
              <a:buFont typeface="Arial"/>
              <a:buNone/>
            </a:pPr>
            <a:r>
              <a:rPr lang="en" sz="1200">
                <a:highlight>
                  <a:schemeClr val="dk1"/>
                </a:highlight>
              </a:rPr>
              <a:t>	-Partner up with a delivery company to take things back to houses</a:t>
            </a:r>
            <a:endParaRPr sz="1200">
              <a:highlight>
                <a:schemeClr val="dk1"/>
              </a:highlight>
            </a:endParaRPr>
          </a:p>
          <a:p>
            <a:pPr marL="0" lvl="0" indent="0" algn="l" rtl="0">
              <a:spcBef>
                <a:spcPts val="0"/>
              </a:spcBef>
              <a:spcAft>
                <a:spcPts val="0"/>
              </a:spcAft>
              <a:buClr>
                <a:schemeClr val="dk1"/>
              </a:buClr>
              <a:buSzPts val="1100"/>
              <a:buFont typeface="Arial"/>
              <a:buNone/>
            </a:pPr>
            <a:r>
              <a:rPr lang="en" sz="1200">
                <a:highlight>
                  <a:schemeClr val="dk1"/>
                </a:highlight>
              </a:rPr>
              <a:t>		-On a contractual basis</a:t>
            </a:r>
            <a:endParaRPr sz="1200">
              <a:highlight>
                <a:schemeClr val="dk1"/>
              </a:highlight>
            </a:endParaRPr>
          </a:p>
          <a:p>
            <a:pPr marL="0" lvl="0" indent="0" algn="l" rtl="0">
              <a:spcBef>
                <a:spcPts val="0"/>
              </a:spcBef>
              <a:spcAft>
                <a:spcPts val="0"/>
              </a:spcAft>
              <a:buClr>
                <a:schemeClr val="dk1"/>
              </a:buClr>
              <a:buSzPts val="1100"/>
              <a:buFont typeface="Arial"/>
              <a:buNone/>
            </a:pPr>
            <a:r>
              <a:rPr lang="en" sz="1200">
                <a:highlight>
                  <a:schemeClr val="dk1"/>
                </a:highlight>
              </a:rPr>
              <a:t>		-Get a grant for this?</a:t>
            </a:r>
            <a:endParaRPr sz="1200">
              <a:highlight>
                <a:schemeClr val="dk1"/>
              </a:highlight>
            </a:endParaRPr>
          </a:p>
          <a:p>
            <a:pPr marL="0" lvl="0" indent="0" algn="l" rtl="0">
              <a:spcBef>
                <a:spcPts val="0"/>
              </a:spcBef>
              <a:spcAft>
                <a:spcPts val="0"/>
              </a:spcAft>
              <a:buClr>
                <a:schemeClr val="dk1"/>
              </a:buClr>
              <a:buSzPts val="1100"/>
              <a:buFont typeface="Arial"/>
              <a:buNone/>
            </a:pPr>
            <a:r>
              <a:rPr lang="en" sz="1200">
                <a:highlight>
                  <a:schemeClr val="dk1"/>
                </a:highlight>
              </a:rPr>
              <a:t>	-Make delivery services more visible</a:t>
            </a:r>
            <a:endParaRPr sz="1200">
              <a:highlight>
                <a:schemeClr val="dk1"/>
              </a:highlight>
            </a:endParaRPr>
          </a:p>
          <a:p>
            <a:pPr marL="0" lvl="0" indent="457200" algn="l" rtl="0">
              <a:spcBef>
                <a:spcPts val="0"/>
              </a:spcBef>
              <a:spcAft>
                <a:spcPts val="0"/>
              </a:spcAft>
              <a:buClr>
                <a:schemeClr val="dk1"/>
              </a:buClr>
              <a:buSzPts val="1100"/>
              <a:buFont typeface="Arial"/>
              <a:buNone/>
            </a:pPr>
            <a:r>
              <a:rPr lang="en" sz="1200">
                <a:highlight>
                  <a:schemeClr val="dk1"/>
                </a:highlight>
              </a:rPr>
              <a:t>-Partner with shelters, soup kitchens, and more to give items that don’t sell</a:t>
            </a:r>
            <a:endParaRPr sz="1200">
              <a:highlight>
                <a:schemeClr val="dk1"/>
              </a:highlight>
            </a:endParaRPr>
          </a:p>
          <a:p>
            <a:pPr marL="457200" lvl="0" indent="0" algn="l" rtl="0">
              <a:spcBef>
                <a:spcPts val="0"/>
              </a:spcBef>
              <a:spcAft>
                <a:spcPts val="0"/>
              </a:spcAft>
              <a:buClr>
                <a:schemeClr val="dk1"/>
              </a:buClr>
              <a:buSzPts val="1100"/>
              <a:buFont typeface="Arial"/>
              <a:buNone/>
            </a:pPr>
            <a:r>
              <a:rPr lang="en" sz="1200">
                <a:highlight>
                  <a:schemeClr val="dk1"/>
                </a:highlight>
              </a:rPr>
              <a:t>-Senior discount</a:t>
            </a:r>
            <a:endParaRPr sz="1200">
              <a:highlight>
                <a:schemeClr val="dk1"/>
              </a:highlight>
            </a:endParaRPr>
          </a:p>
          <a:p>
            <a:pPr marL="457200" lvl="0" indent="0" algn="l" rtl="0">
              <a:spcBef>
                <a:spcPts val="0"/>
              </a:spcBef>
              <a:spcAft>
                <a:spcPts val="0"/>
              </a:spcAft>
              <a:buClr>
                <a:schemeClr val="dk1"/>
              </a:buClr>
              <a:buSzPts val="1100"/>
              <a:buFont typeface="Arial"/>
              <a:buNone/>
            </a:pPr>
            <a:r>
              <a:rPr lang="en" sz="1200">
                <a:highlight>
                  <a:schemeClr val="dk1"/>
                </a:highlight>
              </a:rPr>
              <a:t>-Landing Page should show categories off the bat with mission information at bottom</a:t>
            </a:r>
            <a:endParaRPr sz="1200">
              <a:highlight>
                <a:schemeClr val="dk1"/>
              </a:highlight>
            </a:endParaRPr>
          </a:p>
          <a:p>
            <a:pPr marL="457200" lvl="0" indent="0" algn="l" rtl="0">
              <a:spcBef>
                <a:spcPts val="0"/>
              </a:spcBef>
              <a:spcAft>
                <a:spcPts val="0"/>
              </a:spcAft>
              <a:buClr>
                <a:schemeClr val="dk1"/>
              </a:buClr>
              <a:buSzPts val="1100"/>
              <a:buFont typeface="Arial"/>
              <a:buNone/>
            </a:pPr>
            <a:r>
              <a:rPr lang="en" sz="1200">
                <a:highlight>
                  <a:schemeClr val="dk1"/>
                </a:highlight>
              </a:rPr>
              <a:t>-Training for Crew Members for worker retention</a:t>
            </a:r>
            <a:endParaRPr sz="1200">
              <a:highlight>
                <a:schemeClr val="dk1"/>
              </a:highlight>
            </a:endParaRPr>
          </a:p>
          <a:p>
            <a:pPr marL="457200" lvl="0" indent="0" algn="l" rtl="0">
              <a:spcBef>
                <a:spcPts val="0"/>
              </a:spcBef>
              <a:spcAft>
                <a:spcPts val="0"/>
              </a:spcAft>
              <a:buClr>
                <a:schemeClr val="dk1"/>
              </a:buClr>
              <a:buSzPts val="1100"/>
              <a:buFont typeface="Arial"/>
              <a:buNone/>
            </a:pPr>
            <a:r>
              <a:rPr lang="en" sz="1200">
                <a:highlight>
                  <a:schemeClr val="dk1"/>
                </a:highlight>
              </a:rPr>
              <a:t>-Flash sale for new students in DMV area on annual basis</a:t>
            </a:r>
            <a:endParaRPr sz="1200">
              <a:highlight>
                <a:schemeClr val="dk1"/>
              </a:highlight>
            </a:endParaRPr>
          </a:p>
        </p:txBody>
      </p:sp>
      <p:sp>
        <p:nvSpPr>
          <p:cNvPr id="494" name="Google Shape;494;p57"/>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25</a:t>
            </a:fld>
            <a:endParaRPr/>
          </a:p>
          <a:p>
            <a:pPr marL="0" lvl="0" indent="0" algn="r" rtl="0">
              <a:spcBef>
                <a:spcPts val="0"/>
              </a:spcBef>
              <a:spcAft>
                <a:spcPts val="0"/>
              </a:spcAft>
              <a:buClr>
                <a:srgbClr val="000000"/>
              </a:buClr>
              <a:buSzPts val="1300"/>
              <a:buFont typeface="Arial"/>
              <a:buNone/>
            </a:pPr>
            <a:endParaRPr sz="1300"/>
          </a:p>
        </p:txBody>
      </p:sp>
      <p:sp>
        <p:nvSpPr>
          <p:cNvPr id="495" name="Google Shape;495;p57"/>
          <p:cNvSpPr txBox="1">
            <a:spLocks noGrp="1"/>
          </p:cNvSpPr>
          <p:nvPr>
            <p:ph type="subTitle" idx="2"/>
          </p:nvPr>
        </p:nvSpPr>
        <p:spPr>
          <a:xfrm>
            <a:off x="4089400" y="4630425"/>
            <a:ext cx="3530700" cy="19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496" name="Google Shape;496;p57"/>
          <p:cNvPicPr preferRelativeResize="0"/>
          <p:nvPr/>
        </p:nvPicPr>
        <p:blipFill>
          <a:blip r:embed="rId3">
            <a:alphaModFix/>
          </a:blip>
          <a:stretch>
            <a:fillRect/>
          </a:stretch>
        </p:blipFill>
        <p:spPr>
          <a:xfrm>
            <a:off x="6310025" y="694327"/>
            <a:ext cx="2608751" cy="1235225"/>
          </a:xfrm>
          <a:prstGeom prst="rect">
            <a:avLst/>
          </a:prstGeom>
          <a:noFill/>
          <a:ln w="19050" cap="flat" cmpd="sng">
            <a:solidFill>
              <a:srgbClr val="B6D7A8"/>
            </a:solidFill>
            <a:prstDash val="solid"/>
            <a:round/>
            <a:headEnd type="none" w="sm" len="sm"/>
            <a:tailEnd type="none" w="sm" len="sm"/>
          </a:ln>
        </p:spPr>
      </p:pic>
      <p:pic>
        <p:nvPicPr>
          <p:cNvPr id="497" name="Google Shape;497;p57" title="Junk Pile Video.MOV">
            <a:hlinkClick r:id="rId4"/>
          </p:cNvPr>
          <p:cNvPicPr preferRelativeResize="0"/>
          <p:nvPr/>
        </p:nvPicPr>
        <p:blipFill>
          <a:blip r:embed="rId5">
            <a:alphaModFix/>
          </a:blip>
          <a:stretch>
            <a:fillRect/>
          </a:stretch>
        </p:blipFill>
        <p:spPr>
          <a:xfrm>
            <a:off x="6314975" y="2110725"/>
            <a:ext cx="2610050" cy="1957538"/>
          </a:xfrm>
          <a:prstGeom prst="rect">
            <a:avLst/>
          </a:prstGeom>
          <a:noFill/>
          <a:ln w="19050" cap="flat" cmpd="sng">
            <a:solidFill>
              <a:srgbClr val="B6D7A8"/>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10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8"/>
          <p:cNvSpPr txBox="1">
            <a:spLocks noGrp="1"/>
          </p:cNvSpPr>
          <p:nvPr>
            <p:ph type="subTitle" idx="1"/>
          </p:nvPr>
        </p:nvSpPr>
        <p:spPr>
          <a:xfrm>
            <a:off x="297600" y="376950"/>
            <a:ext cx="7370400" cy="3679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800"/>
              <a:buFont typeface="Arial"/>
              <a:buNone/>
            </a:pPr>
            <a:r>
              <a:rPr lang="en" sz="2000" b="1" u="sng">
                <a:solidFill>
                  <a:schemeClr val="accent1"/>
                </a:solidFill>
              </a:rPr>
              <a:t>Impact Consulting Fellowship</a:t>
            </a:r>
            <a:endParaRPr sz="2000" b="1" u="sng">
              <a:solidFill>
                <a:schemeClr val="accent1"/>
              </a:solidFill>
            </a:endParaRPr>
          </a:p>
          <a:p>
            <a:pPr marL="0" lvl="0" indent="0" algn="l" rtl="0">
              <a:spcBef>
                <a:spcPts val="0"/>
              </a:spcBef>
              <a:spcAft>
                <a:spcPts val="0"/>
              </a:spcAft>
              <a:buClr>
                <a:schemeClr val="dk1"/>
              </a:buClr>
              <a:buSzPts val="2800"/>
              <a:buFont typeface="Arial"/>
              <a:buNone/>
            </a:pPr>
            <a:r>
              <a:rPr lang="en" sz="2000" b="1" u="sng">
                <a:solidFill>
                  <a:schemeClr val="accent4"/>
                </a:solidFill>
              </a:rPr>
              <a:t>CENTER FOR SOCIAL VALUE CREATION</a:t>
            </a:r>
            <a:endParaRPr sz="2000" b="1" u="sng">
              <a:solidFill>
                <a:schemeClr val="accent4"/>
              </a:solidFill>
            </a:endParaRPr>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u="sng"/>
          </a:p>
          <a:p>
            <a:pPr marL="0" lvl="0" indent="0" algn="l" rtl="0">
              <a:spcBef>
                <a:spcPts val="0"/>
              </a:spcBef>
              <a:spcAft>
                <a:spcPts val="0"/>
              </a:spcAft>
              <a:buClr>
                <a:schemeClr val="dk1"/>
              </a:buClr>
              <a:buSzPts val="2800"/>
              <a:buFont typeface="Arial"/>
              <a:buNone/>
            </a:pPr>
            <a:endParaRPr sz="1500" b="1" i="1"/>
          </a:p>
          <a:p>
            <a:pPr marL="0" lvl="0" indent="0" algn="l" rtl="0">
              <a:spcBef>
                <a:spcPts val="0"/>
              </a:spcBef>
              <a:spcAft>
                <a:spcPts val="0"/>
              </a:spcAft>
              <a:buClr>
                <a:schemeClr val="dk1"/>
              </a:buClr>
              <a:buSzPts val="2800"/>
              <a:buFont typeface="Arial"/>
              <a:buNone/>
            </a:pPr>
            <a:r>
              <a:rPr lang="en" sz="1500" b="1" i="1"/>
              <a:t>Thank you - Q&amp;A?</a:t>
            </a:r>
            <a:endParaRPr sz="1500" b="1" i="1"/>
          </a:p>
          <a:p>
            <a:pPr marL="0" lvl="0" indent="0" algn="l" rtl="0">
              <a:spcBef>
                <a:spcPts val="0"/>
              </a:spcBef>
              <a:spcAft>
                <a:spcPts val="0"/>
              </a:spcAft>
              <a:buClr>
                <a:schemeClr val="dk1"/>
              </a:buClr>
              <a:buSzPts val="2800"/>
              <a:buFont typeface="Arial"/>
              <a:buNone/>
            </a:pPr>
            <a:endParaRPr sz="1500" i="1"/>
          </a:p>
          <a:p>
            <a:pPr marL="0" lvl="0" indent="0" algn="l" rtl="0">
              <a:spcBef>
                <a:spcPts val="0"/>
              </a:spcBef>
              <a:spcAft>
                <a:spcPts val="0"/>
              </a:spcAft>
              <a:buClr>
                <a:schemeClr val="dk1"/>
              </a:buClr>
              <a:buSzPts val="2800"/>
              <a:buFont typeface="Arial"/>
              <a:buNone/>
            </a:pPr>
            <a:r>
              <a:rPr lang="en" sz="1500" i="1"/>
              <a:t>December 15th, 2023</a:t>
            </a:r>
            <a:endParaRPr sz="1500" i="1"/>
          </a:p>
        </p:txBody>
      </p:sp>
      <p:pic>
        <p:nvPicPr>
          <p:cNvPr id="503" name="Google Shape;503;p58"/>
          <p:cNvPicPr preferRelativeResize="0"/>
          <p:nvPr/>
        </p:nvPicPr>
        <p:blipFill>
          <a:blip r:embed="rId3">
            <a:alphaModFix/>
          </a:blip>
          <a:stretch>
            <a:fillRect/>
          </a:stretch>
        </p:blipFill>
        <p:spPr>
          <a:xfrm>
            <a:off x="287325" y="1112399"/>
            <a:ext cx="2015790" cy="1724650"/>
          </a:xfrm>
          <a:prstGeom prst="rect">
            <a:avLst/>
          </a:prstGeom>
          <a:noFill/>
          <a:ln>
            <a:noFill/>
          </a:ln>
        </p:spPr>
      </p:pic>
      <p:sp>
        <p:nvSpPr>
          <p:cNvPr id="504" name="Google Shape;504;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pic>
        <p:nvPicPr>
          <p:cNvPr id="505" name="Google Shape;505;p58"/>
          <p:cNvPicPr preferRelativeResize="0"/>
          <p:nvPr/>
        </p:nvPicPr>
        <p:blipFill>
          <a:blip r:embed="rId4">
            <a:alphaModFix/>
          </a:blip>
          <a:stretch>
            <a:fillRect/>
          </a:stretch>
        </p:blipFill>
        <p:spPr>
          <a:xfrm>
            <a:off x="287325" y="2901900"/>
            <a:ext cx="5521352" cy="393600"/>
          </a:xfrm>
          <a:prstGeom prst="rect">
            <a:avLst/>
          </a:prstGeom>
          <a:noFill/>
          <a:ln>
            <a:noFill/>
          </a:ln>
        </p:spPr>
      </p:pic>
      <p:pic>
        <p:nvPicPr>
          <p:cNvPr id="506" name="Google Shape;506;p58"/>
          <p:cNvPicPr preferRelativeResize="0"/>
          <p:nvPr/>
        </p:nvPicPr>
        <p:blipFill>
          <a:blip r:embed="rId5">
            <a:alphaModFix/>
          </a:blip>
          <a:stretch>
            <a:fillRect/>
          </a:stretch>
        </p:blipFill>
        <p:spPr>
          <a:xfrm>
            <a:off x="2303125" y="1112400"/>
            <a:ext cx="2235057" cy="1724650"/>
          </a:xfrm>
          <a:prstGeom prst="rect">
            <a:avLst/>
          </a:prstGeom>
          <a:noFill/>
          <a:ln>
            <a:noFill/>
          </a:ln>
        </p:spPr>
      </p:pic>
      <p:pic>
        <p:nvPicPr>
          <p:cNvPr id="507" name="Google Shape;507;p58"/>
          <p:cNvPicPr preferRelativeResize="0"/>
          <p:nvPr/>
        </p:nvPicPr>
        <p:blipFill>
          <a:blip r:embed="rId6">
            <a:alphaModFix/>
          </a:blip>
          <a:stretch>
            <a:fillRect/>
          </a:stretch>
        </p:blipFill>
        <p:spPr>
          <a:xfrm>
            <a:off x="4572000" y="1112400"/>
            <a:ext cx="1789500" cy="1789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5"/>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solidFill>
                  <a:schemeClr val="lt1"/>
                </a:solidFill>
              </a:rPr>
              <a:t>3</a:t>
            </a:fld>
            <a:endParaRPr>
              <a:solidFill>
                <a:schemeClr val="lt1"/>
              </a:solidFill>
            </a:endParaRPr>
          </a:p>
          <a:p>
            <a:pPr marL="0" lvl="0" indent="0" algn="r" rtl="0">
              <a:spcBef>
                <a:spcPts val="0"/>
              </a:spcBef>
              <a:spcAft>
                <a:spcPts val="0"/>
              </a:spcAft>
              <a:buClr>
                <a:srgbClr val="000000"/>
              </a:buClr>
              <a:buSzPts val="1300"/>
              <a:buFont typeface="Arial"/>
              <a:buNone/>
            </a:pPr>
            <a:endParaRPr sz="1300">
              <a:solidFill>
                <a:schemeClr val="lt1"/>
              </a:solidFill>
            </a:endParaRPr>
          </a:p>
        </p:txBody>
      </p:sp>
      <p:sp>
        <p:nvSpPr>
          <p:cNvPr id="271" name="Google Shape;271;p35"/>
          <p:cNvSpPr txBox="1">
            <a:spLocks noGrp="1"/>
          </p:cNvSpPr>
          <p:nvPr>
            <p:ph type="title"/>
          </p:nvPr>
        </p:nvSpPr>
        <p:spPr>
          <a:xfrm>
            <a:off x="606225" y="156425"/>
            <a:ext cx="8382000" cy="626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Meet the Team</a:t>
            </a:r>
            <a:endParaRPr/>
          </a:p>
        </p:txBody>
      </p:sp>
      <p:pic>
        <p:nvPicPr>
          <p:cNvPr id="272" name="Google Shape;272;p35"/>
          <p:cNvPicPr preferRelativeResize="0"/>
          <p:nvPr/>
        </p:nvPicPr>
        <p:blipFill rotWithShape="1">
          <a:blip r:embed="rId3">
            <a:alphaModFix/>
          </a:blip>
          <a:srcRect t="20286"/>
          <a:stretch/>
        </p:blipFill>
        <p:spPr>
          <a:xfrm>
            <a:off x="1084825" y="1011125"/>
            <a:ext cx="1216154" cy="1170432"/>
          </a:xfrm>
          <a:prstGeom prst="rect">
            <a:avLst/>
          </a:prstGeom>
          <a:noFill/>
          <a:ln>
            <a:noFill/>
          </a:ln>
        </p:spPr>
      </p:pic>
      <p:sp>
        <p:nvSpPr>
          <p:cNvPr id="273" name="Google Shape;273;p35"/>
          <p:cNvSpPr txBox="1"/>
          <p:nvPr/>
        </p:nvSpPr>
        <p:spPr>
          <a:xfrm>
            <a:off x="1095375" y="2254450"/>
            <a:ext cx="1144500" cy="3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latin typeface="Calibri"/>
                <a:ea typeface="Calibri"/>
                <a:cs typeface="Calibri"/>
                <a:sym typeface="Calibri"/>
              </a:rPr>
              <a:t>Peter Cassell</a:t>
            </a:r>
            <a:endParaRPr sz="1300" b="1">
              <a:solidFill>
                <a:schemeClr val="lt1"/>
              </a:solidFill>
              <a:latin typeface="Calibri"/>
              <a:ea typeface="Calibri"/>
              <a:cs typeface="Calibri"/>
              <a:sym typeface="Calibri"/>
            </a:endParaRPr>
          </a:p>
        </p:txBody>
      </p:sp>
      <p:pic>
        <p:nvPicPr>
          <p:cNvPr id="274" name="Google Shape;274;p35"/>
          <p:cNvPicPr preferRelativeResize="0"/>
          <p:nvPr/>
        </p:nvPicPr>
        <p:blipFill>
          <a:blip r:embed="rId4">
            <a:alphaModFix/>
          </a:blip>
          <a:stretch>
            <a:fillRect/>
          </a:stretch>
        </p:blipFill>
        <p:spPr>
          <a:xfrm>
            <a:off x="2615626" y="1038859"/>
            <a:ext cx="1216152" cy="1170432"/>
          </a:xfrm>
          <a:prstGeom prst="rect">
            <a:avLst/>
          </a:prstGeom>
          <a:noFill/>
          <a:ln>
            <a:noFill/>
          </a:ln>
        </p:spPr>
      </p:pic>
      <p:sp>
        <p:nvSpPr>
          <p:cNvPr id="275" name="Google Shape;275;p35"/>
          <p:cNvSpPr txBox="1"/>
          <p:nvPr/>
        </p:nvSpPr>
        <p:spPr>
          <a:xfrm>
            <a:off x="2590800" y="2254450"/>
            <a:ext cx="1144500" cy="3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latin typeface="Calibri"/>
                <a:ea typeface="Calibri"/>
                <a:cs typeface="Calibri"/>
                <a:sym typeface="Calibri"/>
              </a:rPr>
              <a:t>Harshil Patel</a:t>
            </a:r>
            <a:endParaRPr sz="1300" b="1">
              <a:solidFill>
                <a:schemeClr val="lt1"/>
              </a:solidFill>
              <a:latin typeface="Calibri"/>
              <a:ea typeface="Calibri"/>
              <a:cs typeface="Calibri"/>
              <a:sym typeface="Calibri"/>
            </a:endParaRPr>
          </a:p>
        </p:txBody>
      </p:sp>
      <p:pic>
        <p:nvPicPr>
          <p:cNvPr id="276" name="Google Shape;276;p35"/>
          <p:cNvPicPr preferRelativeResize="0"/>
          <p:nvPr/>
        </p:nvPicPr>
        <p:blipFill>
          <a:blip r:embed="rId5">
            <a:alphaModFix/>
          </a:blip>
          <a:stretch>
            <a:fillRect/>
          </a:stretch>
        </p:blipFill>
        <p:spPr>
          <a:xfrm>
            <a:off x="4146426" y="1011125"/>
            <a:ext cx="1216152" cy="1170432"/>
          </a:xfrm>
          <a:prstGeom prst="rect">
            <a:avLst/>
          </a:prstGeom>
          <a:noFill/>
          <a:ln>
            <a:noFill/>
          </a:ln>
        </p:spPr>
      </p:pic>
      <p:sp>
        <p:nvSpPr>
          <p:cNvPr id="277" name="Google Shape;277;p35"/>
          <p:cNvSpPr txBox="1"/>
          <p:nvPr/>
        </p:nvSpPr>
        <p:spPr>
          <a:xfrm>
            <a:off x="4163150" y="2254450"/>
            <a:ext cx="1144500" cy="3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latin typeface="Calibri"/>
                <a:ea typeface="Calibri"/>
                <a:cs typeface="Calibri"/>
                <a:sym typeface="Calibri"/>
              </a:rPr>
              <a:t>Dimitri Sfakiyanudis</a:t>
            </a:r>
            <a:endParaRPr sz="1300" b="1">
              <a:solidFill>
                <a:schemeClr val="lt1"/>
              </a:solidFill>
              <a:latin typeface="Calibri"/>
              <a:ea typeface="Calibri"/>
              <a:cs typeface="Calibri"/>
              <a:sym typeface="Calibri"/>
            </a:endParaRPr>
          </a:p>
        </p:txBody>
      </p:sp>
      <p:sp>
        <p:nvSpPr>
          <p:cNvPr id="278" name="Google Shape;278;p35"/>
          <p:cNvSpPr txBox="1"/>
          <p:nvPr/>
        </p:nvSpPr>
        <p:spPr>
          <a:xfrm>
            <a:off x="5383850" y="2181700"/>
            <a:ext cx="1393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lt1"/>
                </a:solidFill>
                <a:latin typeface="Calibri"/>
                <a:ea typeface="Calibri"/>
                <a:cs typeface="Calibri"/>
                <a:sym typeface="Calibri"/>
              </a:rPr>
              <a:t>Alexandra Doncheva</a:t>
            </a:r>
            <a:endParaRPr/>
          </a:p>
        </p:txBody>
      </p:sp>
      <p:pic>
        <p:nvPicPr>
          <p:cNvPr id="279" name="Google Shape;279;p35"/>
          <p:cNvPicPr preferRelativeResize="0"/>
          <p:nvPr/>
        </p:nvPicPr>
        <p:blipFill>
          <a:blip r:embed="rId6">
            <a:alphaModFix/>
          </a:blip>
          <a:stretch>
            <a:fillRect/>
          </a:stretch>
        </p:blipFill>
        <p:spPr>
          <a:xfrm>
            <a:off x="6914675" y="972188"/>
            <a:ext cx="1216152" cy="1170433"/>
          </a:xfrm>
          <a:prstGeom prst="rect">
            <a:avLst/>
          </a:prstGeom>
          <a:noFill/>
          <a:ln>
            <a:noFill/>
          </a:ln>
        </p:spPr>
      </p:pic>
      <p:sp>
        <p:nvSpPr>
          <p:cNvPr id="280" name="Google Shape;280;p35"/>
          <p:cNvSpPr txBox="1"/>
          <p:nvPr/>
        </p:nvSpPr>
        <p:spPr>
          <a:xfrm>
            <a:off x="6917150" y="2200200"/>
            <a:ext cx="11025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lt1"/>
                </a:solidFill>
                <a:latin typeface="Calibri"/>
                <a:ea typeface="Calibri"/>
                <a:cs typeface="Calibri"/>
                <a:sym typeface="Calibri"/>
              </a:rPr>
              <a:t>Rutwik Patil</a:t>
            </a:r>
            <a:endParaRPr/>
          </a:p>
        </p:txBody>
      </p:sp>
      <p:pic>
        <p:nvPicPr>
          <p:cNvPr id="281" name="Google Shape;281;p35"/>
          <p:cNvPicPr preferRelativeResize="0"/>
          <p:nvPr/>
        </p:nvPicPr>
        <p:blipFill rotWithShape="1">
          <a:blip r:embed="rId7">
            <a:alphaModFix/>
          </a:blip>
          <a:srcRect r="3288"/>
          <a:stretch/>
        </p:blipFill>
        <p:spPr>
          <a:xfrm>
            <a:off x="5565350" y="2937950"/>
            <a:ext cx="1216152" cy="1170426"/>
          </a:xfrm>
          <a:prstGeom prst="rect">
            <a:avLst/>
          </a:prstGeom>
          <a:noFill/>
          <a:ln>
            <a:noFill/>
          </a:ln>
        </p:spPr>
      </p:pic>
      <p:sp>
        <p:nvSpPr>
          <p:cNvPr id="282" name="Google Shape;282;p35"/>
          <p:cNvSpPr txBox="1"/>
          <p:nvPr/>
        </p:nvSpPr>
        <p:spPr>
          <a:xfrm>
            <a:off x="5557700" y="4131850"/>
            <a:ext cx="1212900" cy="3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latin typeface="Calibri"/>
                <a:ea typeface="Calibri"/>
                <a:cs typeface="Calibri"/>
                <a:sym typeface="Calibri"/>
              </a:rPr>
              <a:t>Mohnish Mahajan</a:t>
            </a:r>
            <a:endParaRPr sz="1300" b="1">
              <a:solidFill>
                <a:schemeClr val="lt1"/>
              </a:solidFill>
              <a:latin typeface="Calibri"/>
              <a:ea typeface="Calibri"/>
              <a:cs typeface="Calibri"/>
              <a:sym typeface="Calibri"/>
            </a:endParaRPr>
          </a:p>
        </p:txBody>
      </p:sp>
      <p:pic>
        <p:nvPicPr>
          <p:cNvPr id="283" name="Google Shape;283;p35"/>
          <p:cNvPicPr preferRelativeResize="0"/>
          <p:nvPr/>
        </p:nvPicPr>
        <p:blipFill>
          <a:blip r:embed="rId8">
            <a:alphaModFix/>
          </a:blip>
          <a:stretch>
            <a:fillRect/>
          </a:stretch>
        </p:blipFill>
        <p:spPr>
          <a:xfrm>
            <a:off x="7039688" y="2894725"/>
            <a:ext cx="1216152" cy="1170432"/>
          </a:xfrm>
          <a:prstGeom prst="rect">
            <a:avLst/>
          </a:prstGeom>
          <a:noFill/>
          <a:ln>
            <a:noFill/>
          </a:ln>
        </p:spPr>
      </p:pic>
      <p:sp>
        <p:nvSpPr>
          <p:cNvPr id="284" name="Google Shape;284;p35"/>
          <p:cNvSpPr txBox="1"/>
          <p:nvPr/>
        </p:nvSpPr>
        <p:spPr>
          <a:xfrm>
            <a:off x="7038450" y="4138100"/>
            <a:ext cx="1173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lt1"/>
                </a:solidFill>
                <a:latin typeface="Calibri"/>
                <a:ea typeface="Calibri"/>
                <a:cs typeface="Calibri"/>
                <a:sym typeface="Calibri"/>
              </a:rPr>
              <a:t>Tanvi Murumkar</a:t>
            </a:r>
            <a:endParaRPr/>
          </a:p>
        </p:txBody>
      </p:sp>
      <p:pic>
        <p:nvPicPr>
          <p:cNvPr id="285" name="Google Shape;285;p35"/>
          <p:cNvPicPr preferRelativeResize="0"/>
          <p:nvPr/>
        </p:nvPicPr>
        <p:blipFill>
          <a:blip r:embed="rId9">
            <a:alphaModFix/>
          </a:blip>
          <a:stretch>
            <a:fillRect/>
          </a:stretch>
        </p:blipFill>
        <p:spPr>
          <a:xfrm>
            <a:off x="1154213" y="2960219"/>
            <a:ext cx="1216154" cy="1170432"/>
          </a:xfrm>
          <a:prstGeom prst="rect">
            <a:avLst/>
          </a:prstGeom>
          <a:noFill/>
          <a:ln>
            <a:noFill/>
          </a:ln>
        </p:spPr>
      </p:pic>
      <p:sp>
        <p:nvSpPr>
          <p:cNvPr id="286" name="Google Shape;286;p35"/>
          <p:cNvSpPr txBox="1"/>
          <p:nvPr/>
        </p:nvSpPr>
        <p:spPr>
          <a:xfrm>
            <a:off x="1063425" y="4138725"/>
            <a:ext cx="1393200" cy="3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latin typeface="Calibri"/>
                <a:ea typeface="Calibri"/>
                <a:cs typeface="Calibri"/>
                <a:sym typeface="Calibri"/>
              </a:rPr>
              <a:t>Ashish Salunkhe</a:t>
            </a:r>
            <a:endParaRPr sz="1300" b="1">
              <a:solidFill>
                <a:schemeClr val="lt1"/>
              </a:solidFill>
              <a:latin typeface="Calibri"/>
              <a:ea typeface="Calibri"/>
              <a:cs typeface="Calibri"/>
              <a:sym typeface="Calibri"/>
            </a:endParaRPr>
          </a:p>
        </p:txBody>
      </p:sp>
      <p:pic>
        <p:nvPicPr>
          <p:cNvPr id="287" name="Google Shape;287;p35"/>
          <p:cNvPicPr preferRelativeResize="0"/>
          <p:nvPr/>
        </p:nvPicPr>
        <p:blipFill rotWithShape="1">
          <a:blip r:embed="rId10">
            <a:alphaModFix/>
          </a:blip>
          <a:srcRect l="13738" r="17329"/>
          <a:stretch/>
        </p:blipFill>
        <p:spPr>
          <a:xfrm>
            <a:off x="2588730" y="2960217"/>
            <a:ext cx="1212875" cy="1173050"/>
          </a:xfrm>
          <a:prstGeom prst="rect">
            <a:avLst/>
          </a:prstGeom>
          <a:noFill/>
          <a:ln>
            <a:noFill/>
          </a:ln>
        </p:spPr>
      </p:pic>
      <p:sp>
        <p:nvSpPr>
          <p:cNvPr id="288" name="Google Shape;288;p35"/>
          <p:cNvSpPr txBox="1"/>
          <p:nvPr/>
        </p:nvSpPr>
        <p:spPr>
          <a:xfrm>
            <a:off x="2487050" y="4126825"/>
            <a:ext cx="1393200" cy="3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latin typeface="Calibri"/>
                <a:ea typeface="Calibri"/>
                <a:cs typeface="Calibri"/>
                <a:sym typeface="Calibri"/>
              </a:rPr>
              <a:t>Kim Lek</a:t>
            </a:r>
            <a:endParaRPr sz="1300" b="1">
              <a:solidFill>
                <a:schemeClr val="lt1"/>
              </a:solidFill>
              <a:latin typeface="Calibri"/>
              <a:ea typeface="Calibri"/>
              <a:cs typeface="Calibri"/>
              <a:sym typeface="Calibri"/>
            </a:endParaRPr>
          </a:p>
        </p:txBody>
      </p:sp>
      <p:sp>
        <p:nvSpPr>
          <p:cNvPr id="289" name="Google Shape;289;p35"/>
          <p:cNvSpPr txBox="1"/>
          <p:nvPr/>
        </p:nvSpPr>
        <p:spPr>
          <a:xfrm>
            <a:off x="4006013" y="4124200"/>
            <a:ext cx="1393200" cy="3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latin typeface="Calibri"/>
                <a:ea typeface="Calibri"/>
                <a:cs typeface="Calibri"/>
                <a:sym typeface="Calibri"/>
              </a:rPr>
              <a:t>Julia Huang</a:t>
            </a:r>
            <a:endParaRPr sz="1300" b="1">
              <a:solidFill>
                <a:schemeClr val="lt1"/>
              </a:solidFill>
              <a:latin typeface="Calibri"/>
              <a:ea typeface="Calibri"/>
              <a:cs typeface="Calibri"/>
              <a:sym typeface="Calibri"/>
            </a:endParaRPr>
          </a:p>
        </p:txBody>
      </p:sp>
      <p:pic>
        <p:nvPicPr>
          <p:cNvPr id="290" name="Google Shape;290;p35"/>
          <p:cNvPicPr preferRelativeResize="0"/>
          <p:nvPr/>
        </p:nvPicPr>
        <p:blipFill>
          <a:blip r:embed="rId11">
            <a:alphaModFix/>
          </a:blip>
          <a:stretch>
            <a:fillRect/>
          </a:stretch>
        </p:blipFill>
        <p:spPr>
          <a:xfrm>
            <a:off x="4063074" y="2952418"/>
            <a:ext cx="1216151" cy="1170431"/>
          </a:xfrm>
          <a:prstGeom prst="rect">
            <a:avLst/>
          </a:prstGeom>
          <a:noFill/>
          <a:ln>
            <a:noFill/>
          </a:ln>
        </p:spPr>
      </p:pic>
      <p:pic>
        <p:nvPicPr>
          <p:cNvPr id="291" name="Google Shape;291;p35"/>
          <p:cNvPicPr preferRelativeResize="0"/>
          <p:nvPr/>
        </p:nvPicPr>
        <p:blipFill rotWithShape="1">
          <a:blip r:embed="rId12">
            <a:alphaModFix/>
          </a:blip>
          <a:srcRect l="26751" t="28225" r="24707" b="27058"/>
          <a:stretch/>
        </p:blipFill>
        <p:spPr>
          <a:xfrm>
            <a:off x="5454426" y="961956"/>
            <a:ext cx="1216154" cy="11704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6"/>
          <p:cNvSpPr txBox="1">
            <a:spLocks noGrp="1"/>
          </p:cNvSpPr>
          <p:nvPr>
            <p:ph type="title"/>
          </p:nvPr>
        </p:nvSpPr>
        <p:spPr>
          <a:xfrm>
            <a:off x="381000" y="1093175"/>
            <a:ext cx="8382000" cy="25965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400">
                <a:highlight>
                  <a:schemeClr val="dk1"/>
                </a:highlight>
              </a:rPr>
              <a:t>Goal </a:t>
            </a:r>
            <a:endParaRPr sz="2400">
              <a:highlight>
                <a:schemeClr val="dk1"/>
              </a:highlight>
            </a:endParaRPr>
          </a:p>
          <a:p>
            <a:pPr marL="0" lvl="0" indent="0" algn="ctr" rtl="0">
              <a:lnSpc>
                <a:spcPct val="115000"/>
              </a:lnSpc>
              <a:spcBef>
                <a:spcPts val="0"/>
              </a:spcBef>
              <a:spcAft>
                <a:spcPts val="0"/>
              </a:spcAft>
              <a:buClr>
                <a:schemeClr val="dk1"/>
              </a:buClr>
              <a:buSzPts val="1100"/>
              <a:buFont typeface="Arial"/>
              <a:buNone/>
            </a:pPr>
            <a:r>
              <a:rPr lang="en" sz="2000">
                <a:highlight>
                  <a:schemeClr val="dk1"/>
                </a:highlight>
              </a:rPr>
              <a:t>To make Community Forklift a powerhouse of reuse and to help lead the reuse and waste management conversation in the DMV.</a:t>
            </a:r>
            <a:endParaRPr sz="2000">
              <a:highlight>
                <a:schemeClr val="dk1"/>
              </a:highlight>
            </a:endParaRPr>
          </a:p>
        </p:txBody>
      </p:sp>
      <p:sp>
        <p:nvSpPr>
          <p:cNvPr id="297" name="Google Shape;297;p36"/>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a:t>
            </a:fld>
            <a:endParaRPr/>
          </a:p>
          <a:p>
            <a:pPr marL="0" lvl="0" indent="0" algn="r" rtl="0">
              <a:spcBef>
                <a:spcPts val="0"/>
              </a:spcBef>
              <a:spcAft>
                <a:spcPts val="0"/>
              </a:spcAft>
              <a:buClr>
                <a:srgbClr val="000000"/>
              </a:buClr>
              <a:buSzPts val="1300"/>
              <a:buFont typeface="Arial"/>
              <a:buNone/>
            </a:pPr>
            <a:endParaRPr sz="13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title"/>
          </p:nvPr>
        </p:nvSpPr>
        <p:spPr>
          <a:xfrm>
            <a:off x="381000" y="1093175"/>
            <a:ext cx="8382000" cy="23127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endParaRPr sz="2000">
              <a:highlight>
                <a:schemeClr val="dk1"/>
              </a:highlight>
            </a:endParaRPr>
          </a:p>
          <a:p>
            <a:pPr marL="0" lvl="0" indent="0" algn="ctr" rtl="0">
              <a:lnSpc>
                <a:spcPct val="115000"/>
              </a:lnSpc>
              <a:spcBef>
                <a:spcPts val="0"/>
              </a:spcBef>
              <a:spcAft>
                <a:spcPts val="0"/>
              </a:spcAft>
              <a:buClr>
                <a:schemeClr val="dk1"/>
              </a:buClr>
              <a:buSzPts val="1100"/>
              <a:buFont typeface="Arial"/>
              <a:buNone/>
            </a:pPr>
            <a:r>
              <a:rPr lang="en" sz="2400">
                <a:highlight>
                  <a:schemeClr val="dk1"/>
                </a:highlight>
              </a:rPr>
              <a:t>Thesis</a:t>
            </a:r>
            <a:endParaRPr sz="2400">
              <a:highlight>
                <a:schemeClr val="dk1"/>
              </a:highlight>
            </a:endParaRPr>
          </a:p>
          <a:p>
            <a:pPr marL="457200" lvl="0" indent="0" algn="ctr" rtl="0">
              <a:lnSpc>
                <a:spcPct val="115000"/>
              </a:lnSpc>
              <a:spcBef>
                <a:spcPts val="0"/>
              </a:spcBef>
              <a:spcAft>
                <a:spcPts val="0"/>
              </a:spcAft>
              <a:buClr>
                <a:schemeClr val="dk1"/>
              </a:buClr>
              <a:buSzPts val="1100"/>
              <a:buFont typeface="Arial"/>
              <a:buNone/>
            </a:pPr>
            <a:r>
              <a:rPr lang="en" sz="2000">
                <a:highlight>
                  <a:schemeClr val="dk1"/>
                </a:highlight>
              </a:rPr>
              <a:t>An </a:t>
            </a:r>
            <a:r>
              <a:rPr lang="en" sz="2000" u="sng">
                <a:highlight>
                  <a:schemeClr val="dk1"/>
                </a:highlight>
              </a:rPr>
              <a:t>Organized Warehouse</a:t>
            </a:r>
            <a:r>
              <a:rPr lang="en" sz="2000">
                <a:highlight>
                  <a:schemeClr val="dk1"/>
                </a:highlight>
              </a:rPr>
              <a:t> that can </a:t>
            </a:r>
            <a:r>
              <a:rPr lang="en" sz="2000" u="sng">
                <a:highlight>
                  <a:schemeClr val="dk1"/>
                </a:highlight>
              </a:rPr>
              <a:t>Process What It Receives,</a:t>
            </a:r>
            <a:r>
              <a:rPr lang="en" sz="2000">
                <a:highlight>
                  <a:schemeClr val="dk1"/>
                </a:highlight>
              </a:rPr>
              <a:t> that </a:t>
            </a:r>
            <a:r>
              <a:rPr lang="en" sz="2000" u="sng">
                <a:highlight>
                  <a:schemeClr val="dk1"/>
                </a:highlight>
              </a:rPr>
              <a:t>Proactively Engages</a:t>
            </a:r>
            <a:r>
              <a:rPr lang="en" sz="2000">
                <a:highlight>
                  <a:schemeClr val="dk1"/>
                </a:highlight>
              </a:rPr>
              <a:t> and </a:t>
            </a:r>
            <a:r>
              <a:rPr lang="en" sz="2000" u="sng">
                <a:highlight>
                  <a:schemeClr val="dk1"/>
                </a:highlight>
              </a:rPr>
              <a:t>Partners With Others</a:t>
            </a:r>
            <a:r>
              <a:rPr lang="en" sz="2000">
                <a:highlight>
                  <a:schemeClr val="dk1"/>
                </a:highlight>
              </a:rPr>
              <a:t>, that </a:t>
            </a:r>
            <a:r>
              <a:rPr lang="en" sz="2000" u="sng">
                <a:highlight>
                  <a:schemeClr val="dk1"/>
                </a:highlight>
              </a:rPr>
              <a:t>Prices Well</a:t>
            </a:r>
            <a:r>
              <a:rPr lang="en" sz="2000">
                <a:highlight>
                  <a:schemeClr val="dk1"/>
                </a:highlight>
              </a:rPr>
              <a:t> will lead the charge that </a:t>
            </a:r>
            <a:r>
              <a:rPr lang="en" sz="2000" u="sng">
                <a:highlight>
                  <a:schemeClr val="dk1"/>
                </a:highlight>
              </a:rPr>
              <a:t>Enables</a:t>
            </a:r>
            <a:r>
              <a:rPr lang="en" sz="2000">
                <a:highlight>
                  <a:schemeClr val="dk1"/>
                </a:highlight>
              </a:rPr>
              <a:t> the DMV to </a:t>
            </a:r>
            <a:r>
              <a:rPr lang="en" sz="2000" u="sng">
                <a:highlight>
                  <a:schemeClr val="dk1"/>
                </a:highlight>
              </a:rPr>
              <a:t>Become The Hero</a:t>
            </a:r>
            <a:r>
              <a:rPr lang="en" sz="2000">
                <a:highlight>
                  <a:schemeClr val="dk1"/>
                </a:highlight>
              </a:rPr>
              <a:t> of reuse and waste management.</a:t>
            </a:r>
            <a:endParaRPr sz="2000">
              <a:highlight>
                <a:schemeClr val="dk1"/>
              </a:highlight>
            </a:endParaRPr>
          </a:p>
          <a:p>
            <a:pPr marL="457200" lvl="0" indent="0" algn="ctr" rtl="0">
              <a:lnSpc>
                <a:spcPct val="115000"/>
              </a:lnSpc>
              <a:spcBef>
                <a:spcPts val="0"/>
              </a:spcBef>
              <a:spcAft>
                <a:spcPts val="0"/>
              </a:spcAft>
              <a:buClr>
                <a:schemeClr val="dk1"/>
              </a:buClr>
              <a:buSzPts val="1100"/>
              <a:buFont typeface="Arial"/>
              <a:buNone/>
            </a:pPr>
            <a:endParaRPr sz="2000">
              <a:highlight>
                <a:schemeClr val="dk1"/>
              </a:highlight>
            </a:endParaRPr>
          </a:p>
          <a:p>
            <a:pPr marL="0" lvl="0" indent="0" algn="l" rtl="0">
              <a:lnSpc>
                <a:spcPct val="115000"/>
              </a:lnSpc>
              <a:spcBef>
                <a:spcPts val="0"/>
              </a:spcBef>
              <a:spcAft>
                <a:spcPts val="0"/>
              </a:spcAft>
              <a:buClr>
                <a:schemeClr val="dk1"/>
              </a:buClr>
              <a:buSzPts val="1100"/>
              <a:buFont typeface="Arial"/>
              <a:buNone/>
            </a:pPr>
            <a:endParaRPr sz="2000">
              <a:highlight>
                <a:schemeClr val="dk1"/>
              </a:highlight>
            </a:endParaRPr>
          </a:p>
        </p:txBody>
      </p:sp>
      <p:sp>
        <p:nvSpPr>
          <p:cNvPr id="303" name="Google Shape;303;p37"/>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5</a:t>
            </a:fld>
            <a:endParaRPr/>
          </a:p>
          <a:p>
            <a:pPr marL="0" lvl="0" indent="0" algn="r" rtl="0">
              <a:spcBef>
                <a:spcPts val="0"/>
              </a:spcBef>
              <a:spcAft>
                <a:spcPts val="0"/>
              </a:spcAft>
              <a:buClr>
                <a:srgbClr val="000000"/>
              </a:buClr>
              <a:buSzPts val="1300"/>
              <a:buFont typeface="Arial"/>
              <a:buNone/>
            </a:pPr>
            <a:endParaRPr sz="13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8"/>
          <p:cNvSpPr txBox="1">
            <a:spLocks noGrp="1"/>
          </p:cNvSpPr>
          <p:nvPr>
            <p:ph type="title"/>
          </p:nvPr>
        </p:nvSpPr>
        <p:spPr>
          <a:xfrm>
            <a:off x="381000" y="385025"/>
            <a:ext cx="8382000" cy="626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highlight>
                  <a:schemeClr val="dk1"/>
                </a:highlight>
              </a:rPr>
              <a:t>An Organized Warehouse that can Process The Intake It Receives</a:t>
            </a:r>
            <a:endParaRPr sz="2100">
              <a:highlight>
                <a:schemeClr val="dk1"/>
              </a:highlight>
            </a:endParaRPr>
          </a:p>
        </p:txBody>
      </p:sp>
      <p:sp>
        <p:nvSpPr>
          <p:cNvPr id="309" name="Google Shape;309;p38"/>
          <p:cNvSpPr txBox="1">
            <a:spLocks noGrp="1"/>
          </p:cNvSpPr>
          <p:nvPr>
            <p:ph type="body" idx="1"/>
          </p:nvPr>
        </p:nvSpPr>
        <p:spPr>
          <a:xfrm>
            <a:off x="638675" y="1089250"/>
            <a:ext cx="5790900" cy="3114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100" b="1">
                <a:highlight>
                  <a:schemeClr val="dk1"/>
                </a:highlight>
              </a:rPr>
              <a:t>+Reduce Donation Hours</a:t>
            </a:r>
            <a:endParaRPr sz="1100" b="1">
              <a:highlight>
                <a:schemeClr val="dk1"/>
              </a:highlight>
            </a:endParaRPr>
          </a:p>
          <a:p>
            <a:pPr marL="0" lvl="0" indent="0" algn="l" rtl="0">
              <a:spcBef>
                <a:spcPts val="0"/>
              </a:spcBef>
              <a:spcAft>
                <a:spcPts val="0"/>
              </a:spcAft>
              <a:buNone/>
            </a:pPr>
            <a:r>
              <a:rPr lang="en" sz="1100" b="1">
                <a:highlight>
                  <a:schemeClr val="dk1"/>
                </a:highlight>
              </a:rPr>
              <a:t>	</a:t>
            </a:r>
            <a:r>
              <a:rPr lang="en" sz="1100">
                <a:highlight>
                  <a:schemeClr val="dk1"/>
                </a:highlight>
              </a:rPr>
              <a:t>-Saturday/Sunday: 10am to 12pm &amp; 1pm to 4pm</a:t>
            </a:r>
            <a:endParaRPr sz="1100">
              <a:highlight>
                <a:schemeClr val="dk1"/>
              </a:highlight>
            </a:endParaRPr>
          </a:p>
          <a:p>
            <a:pPr marL="457200" lvl="0" indent="0" algn="l" rtl="0">
              <a:spcBef>
                <a:spcPts val="0"/>
              </a:spcBef>
              <a:spcAft>
                <a:spcPts val="0"/>
              </a:spcAft>
              <a:buNone/>
            </a:pPr>
            <a:r>
              <a:rPr lang="en" sz="1100">
                <a:highlight>
                  <a:schemeClr val="dk1"/>
                </a:highlight>
              </a:rPr>
              <a:t>-Monday to Friday: 1pm to 4pm</a:t>
            </a:r>
            <a:endParaRPr sz="1100">
              <a:highlight>
                <a:schemeClr val="dk1"/>
              </a:highlight>
            </a:endParaRPr>
          </a:p>
          <a:p>
            <a:pPr marL="0" lvl="0" indent="0" algn="l" rtl="0">
              <a:spcBef>
                <a:spcPts val="0"/>
              </a:spcBef>
              <a:spcAft>
                <a:spcPts val="0"/>
              </a:spcAft>
              <a:buClr>
                <a:schemeClr val="dk1"/>
              </a:buClr>
              <a:buSzPts val="1100"/>
              <a:buFont typeface="Arial"/>
              <a:buNone/>
            </a:pPr>
            <a:endParaRPr sz="1100" b="1">
              <a:highlight>
                <a:schemeClr val="dk1"/>
              </a:highlight>
            </a:endParaRPr>
          </a:p>
          <a:p>
            <a:pPr marL="0" lvl="0" indent="0" algn="l" rtl="0">
              <a:spcBef>
                <a:spcPts val="0"/>
              </a:spcBef>
              <a:spcAft>
                <a:spcPts val="0"/>
              </a:spcAft>
              <a:buClr>
                <a:schemeClr val="dk1"/>
              </a:buClr>
              <a:buSzPts val="1100"/>
              <a:buFont typeface="Arial"/>
              <a:buNone/>
            </a:pPr>
            <a:endParaRPr>
              <a:highlight>
                <a:schemeClr val="lt1"/>
              </a:highlight>
            </a:endParaRPr>
          </a:p>
        </p:txBody>
      </p:sp>
      <p:sp>
        <p:nvSpPr>
          <p:cNvPr id="310" name="Google Shape;310;p38"/>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6</a:t>
            </a:fld>
            <a:endParaRPr/>
          </a:p>
          <a:p>
            <a:pPr marL="0" lvl="0" indent="0" algn="r" rtl="0">
              <a:spcBef>
                <a:spcPts val="0"/>
              </a:spcBef>
              <a:spcAft>
                <a:spcPts val="0"/>
              </a:spcAft>
              <a:buClr>
                <a:srgbClr val="000000"/>
              </a:buClr>
              <a:buSzPts val="1300"/>
              <a:buFont typeface="Arial"/>
              <a:buNone/>
            </a:pPr>
            <a:endParaRPr sz="1300"/>
          </a:p>
        </p:txBody>
      </p:sp>
      <p:pic>
        <p:nvPicPr>
          <p:cNvPr id="311" name="Google Shape;311;p38"/>
          <p:cNvPicPr preferRelativeResize="0"/>
          <p:nvPr/>
        </p:nvPicPr>
        <p:blipFill>
          <a:blip r:embed="rId3">
            <a:alphaModFix/>
          </a:blip>
          <a:stretch>
            <a:fillRect/>
          </a:stretch>
        </p:blipFill>
        <p:spPr>
          <a:xfrm>
            <a:off x="803926" y="2035963"/>
            <a:ext cx="4022399" cy="1071550"/>
          </a:xfrm>
          <a:prstGeom prst="rect">
            <a:avLst/>
          </a:prstGeom>
          <a:noFill/>
          <a:ln>
            <a:noFill/>
          </a:ln>
        </p:spPr>
      </p:pic>
      <p:pic>
        <p:nvPicPr>
          <p:cNvPr id="312" name="Google Shape;312;p38"/>
          <p:cNvPicPr preferRelativeResize="0"/>
          <p:nvPr/>
        </p:nvPicPr>
        <p:blipFill>
          <a:blip r:embed="rId4">
            <a:alphaModFix/>
          </a:blip>
          <a:stretch>
            <a:fillRect/>
          </a:stretch>
        </p:blipFill>
        <p:spPr>
          <a:xfrm>
            <a:off x="4948825" y="1786387"/>
            <a:ext cx="3732099" cy="1808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9"/>
          <p:cNvSpPr txBox="1">
            <a:spLocks noGrp="1"/>
          </p:cNvSpPr>
          <p:nvPr>
            <p:ph type="title"/>
          </p:nvPr>
        </p:nvSpPr>
        <p:spPr>
          <a:xfrm>
            <a:off x="606225" y="385025"/>
            <a:ext cx="8382000" cy="626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highlight>
                  <a:schemeClr val="dk1"/>
                </a:highlight>
              </a:rPr>
              <a:t>An Organized Warehouse that can Process The Intake It Receives</a:t>
            </a:r>
            <a:endParaRPr sz="2100">
              <a:highlight>
                <a:schemeClr val="dk1"/>
              </a:highlight>
            </a:endParaRPr>
          </a:p>
        </p:txBody>
      </p:sp>
      <p:sp>
        <p:nvSpPr>
          <p:cNvPr id="318" name="Google Shape;318;p39"/>
          <p:cNvSpPr txBox="1">
            <a:spLocks noGrp="1"/>
          </p:cNvSpPr>
          <p:nvPr>
            <p:ph type="body" idx="1"/>
          </p:nvPr>
        </p:nvSpPr>
        <p:spPr>
          <a:xfrm>
            <a:off x="638675" y="1089250"/>
            <a:ext cx="5790900" cy="31149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endParaRPr sz="1100">
              <a:highlight>
                <a:schemeClr val="dk1"/>
              </a:highlight>
            </a:endParaRPr>
          </a:p>
          <a:p>
            <a:pPr marL="0" lvl="0" indent="457200" algn="l" rtl="0">
              <a:spcBef>
                <a:spcPts val="0"/>
              </a:spcBef>
              <a:spcAft>
                <a:spcPts val="0"/>
              </a:spcAft>
              <a:buNone/>
            </a:pPr>
            <a:endParaRPr sz="1100">
              <a:highlight>
                <a:schemeClr val="dk1"/>
              </a:highlight>
            </a:endParaRPr>
          </a:p>
          <a:p>
            <a:pPr marL="0" lvl="0" indent="457200" algn="l" rtl="0">
              <a:spcBef>
                <a:spcPts val="0"/>
              </a:spcBef>
              <a:spcAft>
                <a:spcPts val="0"/>
              </a:spcAft>
              <a:buNone/>
            </a:pPr>
            <a:endParaRPr sz="1100">
              <a:highlight>
                <a:schemeClr val="dk1"/>
              </a:highlight>
            </a:endParaRPr>
          </a:p>
          <a:p>
            <a:pPr marL="0" lvl="0" indent="457200" algn="l" rtl="0">
              <a:spcBef>
                <a:spcPts val="0"/>
              </a:spcBef>
              <a:spcAft>
                <a:spcPts val="0"/>
              </a:spcAft>
              <a:buClr>
                <a:schemeClr val="dk1"/>
              </a:buClr>
              <a:buSzPts val="1100"/>
              <a:buFont typeface="Arial"/>
              <a:buNone/>
            </a:pPr>
            <a:endParaRPr sz="1100">
              <a:highlight>
                <a:schemeClr val="dk1"/>
              </a:highlight>
            </a:endParaRPr>
          </a:p>
          <a:p>
            <a:pPr marL="0" lvl="0" indent="0" algn="l" rtl="0">
              <a:spcBef>
                <a:spcPts val="0"/>
              </a:spcBef>
              <a:spcAft>
                <a:spcPts val="0"/>
              </a:spcAft>
              <a:buClr>
                <a:schemeClr val="dk1"/>
              </a:buClr>
              <a:buSzPts val="1100"/>
              <a:buFont typeface="Arial"/>
              <a:buNone/>
            </a:pPr>
            <a:endParaRPr sz="1100">
              <a:highlight>
                <a:schemeClr val="dk1"/>
              </a:highlight>
            </a:endParaRPr>
          </a:p>
          <a:p>
            <a:pPr marL="0" lvl="0" indent="0" algn="l" rtl="0">
              <a:spcBef>
                <a:spcPts val="0"/>
              </a:spcBef>
              <a:spcAft>
                <a:spcPts val="0"/>
              </a:spcAft>
              <a:buClr>
                <a:schemeClr val="dk1"/>
              </a:buClr>
              <a:buSzPts val="1100"/>
              <a:buFont typeface="Arial"/>
              <a:buNone/>
            </a:pPr>
            <a:endParaRPr>
              <a:highlight>
                <a:schemeClr val="lt1"/>
              </a:highlight>
            </a:endParaRPr>
          </a:p>
        </p:txBody>
      </p:sp>
      <p:sp>
        <p:nvSpPr>
          <p:cNvPr id="319" name="Google Shape;319;p39"/>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7</a:t>
            </a:fld>
            <a:endParaRPr/>
          </a:p>
          <a:p>
            <a:pPr marL="0" lvl="0" indent="0" algn="r" rtl="0">
              <a:spcBef>
                <a:spcPts val="0"/>
              </a:spcBef>
              <a:spcAft>
                <a:spcPts val="0"/>
              </a:spcAft>
              <a:buClr>
                <a:srgbClr val="000000"/>
              </a:buClr>
              <a:buSzPts val="1300"/>
              <a:buFont typeface="Arial"/>
              <a:buNone/>
            </a:pPr>
            <a:endParaRPr sz="1300"/>
          </a:p>
        </p:txBody>
      </p:sp>
      <p:sp>
        <p:nvSpPr>
          <p:cNvPr id="320" name="Google Shape;320;p39"/>
          <p:cNvSpPr txBox="1">
            <a:spLocks noGrp="1"/>
          </p:cNvSpPr>
          <p:nvPr>
            <p:ph type="subTitle" idx="2"/>
          </p:nvPr>
        </p:nvSpPr>
        <p:spPr>
          <a:xfrm>
            <a:off x="4089400" y="4630425"/>
            <a:ext cx="3530700" cy="19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21" name="Google Shape;321;p39"/>
          <p:cNvPicPr preferRelativeResize="0"/>
          <p:nvPr/>
        </p:nvPicPr>
        <p:blipFill>
          <a:blip r:embed="rId3">
            <a:alphaModFix/>
          </a:blip>
          <a:stretch>
            <a:fillRect/>
          </a:stretch>
        </p:blipFill>
        <p:spPr>
          <a:xfrm>
            <a:off x="2545450" y="1109413"/>
            <a:ext cx="2365059" cy="3163026"/>
          </a:xfrm>
          <a:prstGeom prst="rect">
            <a:avLst/>
          </a:prstGeom>
          <a:noFill/>
          <a:ln>
            <a:noFill/>
          </a:ln>
        </p:spPr>
      </p:pic>
      <p:pic>
        <p:nvPicPr>
          <p:cNvPr id="322" name="Google Shape;322;p39"/>
          <p:cNvPicPr preferRelativeResize="0"/>
          <p:nvPr/>
        </p:nvPicPr>
        <p:blipFill>
          <a:blip r:embed="rId4">
            <a:alphaModFix/>
          </a:blip>
          <a:stretch>
            <a:fillRect/>
          </a:stretch>
        </p:blipFill>
        <p:spPr>
          <a:xfrm>
            <a:off x="357549" y="1306900"/>
            <a:ext cx="2076050" cy="2768075"/>
          </a:xfrm>
          <a:prstGeom prst="rect">
            <a:avLst/>
          </a:prstGeom>
          <a:noFill/>
          <a:ln>
            <a:noFill/>
          </a:ln>
        </p:spPr>
      </p:pic>
      <p:pic>
        <p:nvPicPr>
          <p:cNvPr id="323" name="Google Shape;323;p39"/>
          <p:cNvPicPr preferRelativeResize="0"/>
          <p:nvPr/>
        </p:nvPicPr>
        <p:blipFill>
          <a:blip r:embed="rId5">
            <a:alphaModFix/>
          </a:blip>
          <a:stretch>
            <a:fillRect/>
          </a:stretch>
        </p:blipFill>
        <p:spPr>
          <a:xfrm>
            <a:off x="4952925" y="1109425"/>
            <a:ext cx="4151925" cy="1591675"/>
          </a:xfrm>
          <a:prstGeom prst="rect">
            <a:avLst/>
          </a:prstGeom>
          <a:noFill/>
          <a:ln>
            <a:noFill/>
          </a:ln>
        </p:spPr>
      </p:pic>
      <p:pic>
        <p:nvPicPr>
          <p:cNvPr id="324" name="Google Shape;324;p39"/>
          <p:cNvPicPr preferRelativeResize="0"/>
          <p:nvPr/>
        </p:nvPicPr>
        <p:blipFill>
          <a:blip r:embed="rId6">
            <a:alphaModFix/>
          </a:blip>
          <a:stretch>
            <a:fillRect/>
          </a:stretch>
        </p:blipFill>
        <p:spPr>
          <a:xfrm>
            <a:off x="4952925" y="2749250"/>
            <a:ext cx="4151923" cy="15964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0"/>
          <p:cNvSpPr txBox="1">
            <a:spLocks noGrp="1"/>
          </p:cNvSpPr>
          <p:nvPr>
            <p:ph type="title"/>
          </p:nvPr>
        </p:nvSpPr>
        <p:spPr>
          <a:xfrm>
            <a:off x="381000" y="385025"/>
            <a:ext cx="8382000" cy="626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highlight>
                  <a:schemeClr val="dk1"/>
                </a:highlight>
              </a:rPr>
              <a:t>An Organized Warehouse that can Process The Intake It Receives</a:t>
            </a:r>
            <a:endParaRPr sz="2100">
              <a:highlight>
                <a:schemeClr val="dk1"/>
              </a:highlight>
            </a:endParaRPr>
          </a:p>
        </p:txBody>
      </p:sp>
      <p:sp>
        <p:nvSpPr>
          <p:cNvPr id="330" name="Google Shape;330;p40"/>
          <p:cNvSpPr txBox="1">
            <a:spLocks noGrp="1"/>
          </p:cNvSpPr>
          <p:nvPr>
            <p:ph type="body" idx="1"/>
          </p:nvPr>
        </p:nvSpPr>
        <p:spPr>
          <a:xfrm>
            <a:off x="638675" y="1089250"/>
            <a:ext cx="5790900" cy="31149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000">
                <a:highlight>
                  <a:schemeClr val="dk1"/>
                </a:highlight>
              </a:rPr>
              <a:t> </a:t>
            </a:r>
            <a:r>
              <a:rPr lang="en" sz="2000" b="1">
                <a:highlight>
                  <a:schemeClr val="dk1"/>
                </a:highlight>
              </a:rPr>
              <a:t>	</a:t>
            </a:r>
            <a:endParaRPr sz="2000" b="1">
              <a:highlight>
                <a:schemeClr val="dk1"/>
              </a:highlight>
            </a:endParaRPr>
          </a:p>
          <a:p>
            <a:pPr marL="0" lvl="0" indent="0" algn="l" rtl="0">
              <a:spcBef>
                <a:spcPts val="0"/>
              </a:spcBef>
              <a:spcAft>
                <a:spcPts val="0"/>
              </a:spcAft>
              <a:buClr>
                <a:schemeClr val="dk1"/>
              </a:buClr>
              <a:buSzPts val="1100"/>
              <a:buFont typeface="Arial"/>
              <a:buNone/>
            </a:pPr>
            <a:r>
              <a:rPr lang="en" sz="2000" b="1">
                <a:highlight>
                  <a:schemeClr val="dk1"/>
                </a:highlight>
              </a:rPr>
              <a:t>-</a:t>
            </a:r>
            <a:r>
              <a:rPr lang="en" sz="2000">
                <a:highlight>
                  <a:schemeClr val="dk1"/>
                </a:highlight>
              </a:rPr>
              <a:t>Assign sections to crew members</a:t>
            </a:r>
            <a:endParaRPr sz="2000">
              <a:highlight>
                <a:schemeClr val="dk1"/>
              </a:highlight>
            </a:endParaRPr>
          </a:p>
          <a:p>
            <a:pPr marL="0" lvl="0" indent="0" algn="l" rtl="0">
              <a:spcBef>
                <a:spcPts val="0"/>
              </a:spcBef>
              <a:spcAft>
                <a:spcPts val="0"/>
              </a:spcAft>
              <a:buClr>
                <a:schemeClr val="dk1"/>
              </a:buClr>
              <a:buSzPts val="1100"/>
              <a:buFont typeface="Arial"/>
              <a:buNone/>
            </a:pPr>
            <a:endParaRPr sz="2000">
              <a:highlight>
                <a:schemeClr val="dk1"/>
              </a:highlight>
            </a:endParaRPr>
          </a:p>
          <a:p>
            <a:pPr marL="0" lvl="0" indent="0" algn="l" rtl="0">
              <a:spcBef>
                <a:spcPts val="0"/>
              </a:spcBef>
              <a:spcAft>
                <a:spcPts val="0"/>
              </a:spcAft>
              <a:buClr>
                <a:schemeClr val="dk1"/>
              </a:buClr>
              <a:buSzPts val="1100"/>
              <a:buFont typeface="Arial"/>
              <a:buNone/>
            </a:pPr>
            <a:r>
              <a:rPr lang="en" sz="2000">
                <a:highlight>
                  <a:schemeClr val="dk1"/>
                </a:highlight>
              </a:rPr>
              <a:t>-Create trainings for crew members</a:t>
            </a:r>
            <a:endParaRPr sz="2000">
              <a:highlight>
                <a:schemeClr val="dk1"/>
              </a:highlight>
            </a:endParaRPr>
          </a:p>
          <a:p>
            <a:pPr marL="0" lvl="0" indent="0" algn="l" rtl="0">
              <a:spcBef>
                <a:spcPts val="0"/>
              </a:spcBef>
              <a:spcAft>
                <a:spcPts val="0"/>
              </a:spcAft>
              <a:buClr>
                <a:schemeClr val="dk1"/>
              </a:buClr>
              <a:buSzPts val="1100"/>
              <a:buFont typeface="Arial"/>
              <a:buNone/>
            </a:pPr>
            <a:r>
              <a:rPr lang="en" sz="2000">
                <a:highlight>
                  <a:schemeClr val="dk1"/>
                </a:highlight>
              </a:rPr>
              <a:t>	</a:t>
            </a:r>
            <a:endParaRPr sz="2000">
              <a:highlight>
                <a:schemeClr val="dk1"/>
              </a:highlight>
            </a:endParaRPr>
          </a:p>
          <a:p>
            <a:pPr marL="0" lvl="0" indent="0" algn="l" rtl="0">
              <a:spcBef>
                <a:spcPts val="0"/>
              </a:spcBef>
              <a:spcAft>
                <a:spcPts val="0"/>
              </a:spcAft>
              <a:buClr>
                <a:schemeClr val="dk1"/>
              </a:buClr>
              <a:buSzPts val="1100"/>
              <a:buFont typeface="Arial"/>
              <a:buNone/>
            </a:pPr>
            <a:r>
              <a:rPr lang="en" sz="2000">
                <a:highlight>
                  <a:schemeClr val="dk1"/>
                </a:highlight>
              </a:rPr>
              <a:t>-Make an ideas jar</a:t>
            </a:r>
            <a:endParaRPr sz="2000" b="1">
              <a:highlight>
                <a:schemeClr val="dk1"/>
              </a:highlight>
            </a:endParaRPr>
          </a:p>
          <a:p>
            <a:pPr marL="0" lvl="0" indent="0" algn="l" rtl="0">
              <a:spcBef>
                <a:spcPts val="0"/>
              </a:spcBef>
              <a:spcAft>
                <a:spcPts val="0"/>
              </a:spcAft>
              <a:buClr>
                <a:schemeClr val="dk1"/>
              </a:buClr>
              <a:buSzPts val="1100"/>
              <a:buFont typeface="Arial"/>
              <a:buNone/>
            </a:pPr>
            <a:endParaRPr>
              <a:highlight>
                <a:schemeClr val="lt1"/>
              </a:highlight>
            </a:endParaRPr>
          </a:p>
        </p:txBody>
      </p:sp>
      <p:sp>
        <p:nvSpPr>
          <p:cNvPr id="331" name="Google Shape;331;p40"/>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8</a:t>
            </a:fld>
            <a:endParaRPr/>
          </a:p>
          <a:p>
            <a:pPr marL="0" lvl="0" indent="0" algn="r" rtl="0">
              <a:spcBef>
                <a:spcPts val="0"/>
              </a:spcBef>
              <a:spcAft>
                <a:spcPts val="0"/>
              </a:spcAft>
              <a:buClr>
                <a:srgbClr val="000000"/>
              </a:buClr>
              <a:buSzPts val="1300"/>
              <a:buFont typeface="Arial"/>
              <a:buNone/>
            </a:pP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1"/>
          <p:cNvSpPr txBox="1">
            <a:spLocks noGrp="1"/>
          </p:cNvSpPr>
          <p:nvPr>
            <p:ph type="title"/>
          </p:nvPr>
        </p:nvSpPr>
        <p:spPr>
          <a:xfrm>
            <a:off x="1095525" y="155200"/>
            <a:ext cx="6709800" cy="6261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a:highlight>
                  <a:schemeClr val="dk1"/>
                </a:highlight>
              </a:rPr>
              <a:t>That Proactively Engages and Partners with Others</a:t>
            </a:r>
            <a:endParaRPr sz="2100">
              <a:highlight>
                <a:schemeClr val="dk1"/>
              </a:highlight>
            </a:endParaRPr>
          </a:p>
        </p:txBody>
      </p:sp>
      <p:sp>
        <p:nvSpPr>
          <p:cNvPr id="337" name="Google Shape;337;p41"/>
          <p:cNvSpPr txBox="1">
            <a:spLocks noGrp="1"/>
          </p:cNvSpPr>
          <p:nvPr>
            <p:ph type="body" idx="1"/>
          </p:nvPr>
        </p:nvSpPr>
        <p:spPr>
          <a:xfrm>
            <a:off x="4365900" y="912875"/>
            <a:ext cx="4419600" cy="12543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100" b="1"/>
              <a:t>Very proactively approach DMV reuse and waste management</a:t>
            </a:r>
            <a:endParaRPr sz="1100"/>
          </a:p>
          <a:p>
            <a:pPr marL="457200" lvl="0" indent="-298450" algn="l" rtl="0">
              <a:spcBef>
                <a:spcPts val="0"/>
              </a:spcBef>
              <a:spcAft>
                <a:spcPts val="0"/>
              </a:spcAft>
              <a:buSzPts val="1100"/>
              <a:buChar char="-"/>
            </a:pPr>
            <a:r>
              <a:rPr lang="en" sz="1100"/>
              <a:t>Contact the 15 mile radius of potential partners </a:t>
            </a:r>
            <a:endParaRPr sz="1100"/>
          </a:p>
          <a:p>
            <a:pPr marL="0" lvl="0" indent="0" algn="l" rtl="0">
              <a:spcBef>
                <a:spcPts val="0"/>
              </a:spcBef>
              <a:spcAft>
                <a:spcPts val="0"/>
              </a:spcAft>
              <a:buClr>
                <a:schemeClr val="dk1"/>
              </a:buClr>
              <a:buSzPts val="1100"/>
              <a:buFont typeface="Arial"/>
              <a:buNone/>
            </a:pPr>
            <a:r>
              <a:rPr lang="en" sz="1100" b="1"/>
              <a:t>Outreach:</a:t>
            </a:r>
            <a:endParaRPr sz="1100" b="1"/>
          </a:p>
          <a:p>
            <a:pPr marL="457200" lvl="0" indent="-298450" algn="l" rtl="0">
              <a:spcBef>
                <a:spcPts val="0"/>
              </a:spcBef>
              <a:spcAft>
                <a:spcPts val="0"/>
              </a:spcAft>
              <a:buSzPts val="1100"/>
              <a:buChar char="-"/>
            </a:pPr>
            <a:r>
              <a:rPr lang="en" sz="1100"/>
              <a:t>Drive around to give them the flyers</a:t>
            </a:r>
            <a:endParaRPr sz="1100"/>
          </a:p>
          <a:p>
            <a:pPr marL="457200" lvl="0" indent="-298450" algn="l" rtl="0">
              <a:spcBef>
                <a:spcPts val="0"/>
              </a:spcBef>
              <a:spcAft>
                <a:spcPts val="0"/>
              </a:spcAft>
              <a:buSzPts val="1100"/>
              <a:buChar char="-"/>
            </a:pPr>
            <a:r>
              <a:rPr lang="en" sz="1100">
                <a:highlight>
                  <a:schemeClr val="dk1"/>
                </a:highlight>
              </a:rPr>
              <a:t>Interview customers Quarterly to ask what they like about the place</a:t>
            </a:r>
            <a:endParaRPr sz="1100"/>
          </a:p>
          <a:p>
            <a:pPr marL="0" lvl="0" indent="0" algn="l" rtl="0">
              <a:spcBef>
                <a:spcPts val="0"/>
              </a:spcBef>
              <a:spcAft>
                <a:spcPts val="0"/>
              </a:spcAft>
              <a:buNone/>
            </a:pPr>
            <a:endParaRPr sz="1100">
              <a:highlight>
                <a:schemeClr val="dk1"/>
              </a:highlight>
            </a:endParaRPr>
          </a:p>
          <a:p>
            <a:pPr marL="0" lvl="0" indent="0" algn="l" rtl="0">
              <a:spcBef>
                <a:spcPts val="0"/>
              </a:spcBef>
              <a:spcAft>
                <a:spcPts val="0"/>
              </a:spcAft>
              <a:buNone/>
            </a:pPr>
            <a:endParaRPr sz="1100">
              <a:highlight>
                <a:schemeClr val="dk1"/>
              </a:highlight>
            </a:endParaRPr>
          </a:p>
          <a:p>
            <a:pPr marL="0" lvl="0" indent="0" algn="l" rtl="0">
              <a:spcBef>
                <a:spcPts val="0"/>
              </a:spcBef>
              <a:spcAft>
                <a:spcPts val="0"/>
              </a:spcAft>
              <a:buClr>
                <a:schemeClr val="dk1"/>
              </a:buClr>
              <a:buSzPts val="1100"/>
              <a:buFont typeface="Arial"/>
              <a:buNone/>
            </a:pPr>
            <a:endParaRPr sz="1100">
              <a:highlight>
                <a:schemeClr val="dk1"/>
              </a:highlight>
            </a:endParaRPr>
          </a:p>
          <a:p>
            <a:pPr marL="0" lvl="0" indent="0" algn="l" rtl="0">
              <a:spcBef>
                <a:spcPts val="0"/>
              </a:spcBef>
              <a:spcAft>
                <a:spcPts val="0"/>
              </a:spcAft>
              <a:buClr>
                <a:schemeClr val="dk1"/>
              </a:buClr>
              <a:buSzPts val="1100"/>
              <a:buFont typeface="Arial"/>
              <a:buNone/>
            </a:pPr>
            <a:r>
              <a:rPr lang="en" sz="1100">
                <a:highlight>
                  <a:schemeClr val="dk1"/>
                </a:highlight>
              </a:rPr>
              <a:t>	</a:t>
            </a:r>
            <a:endParaRPr>
              <a:highlight>
                <a:schemeClr val="dk1"/>
              </a:highlight>
            </a:endParaRPr>
          </a:p>
        </p:txBody>
      </p:sp>
      <p:sp>
        <p:nvSpPr>
          <p:cNvPr id="338" name="Google Shape;338;p41"/>
          <p:cNvSpPr txBox="1">
            <a:spLocks noGrp="1"/>
          </p:cNvSpPr>
          <p:nvPr>
            <p:ph type="sldNum" idx="12"/>
          </p:nvPr>
        </p:nvSpPr>
        <p:spPr>
          <a:xfrm>
            <a:off x="7805634" y="44789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9</a:t>
            </a:fld>
            <a:endParaRPr/>
          </a:p>
          <a:p>
            <a:pPr marL="0" lvl="0" indent="0" algn="r" rtl="0">
              <a:spcBef>
                <a:spcPts val="0"/>
              </a:spcBef>
              <a:spcAft>
                <a:spcPts val="0"/>
              </a:spcAft>
              <a:buClr>
                <a:srgbClr val="000000"/>
              </a:buClr>
              <a:buSzPts val="1300"/>
              <a:buFont typeface="Arial"/>
              <a:buNone/>
            </a:pPr>
            <a:endParaRPr sz="1300"/>
          </a:p>
        </p:txBody>
      </p:sp>
      <p:pic>
        <p:nvPicPr>
          <p:cNvPr id="339" name="Google Shape;339;p41"/>
          <p:cNvPicPr preferRelativeResize="0"/>
          <p:nvPr/>
        </p:nvPicPr>
        <p:blipFill>
          <a:blip r:embed="rId3">
            <a:alphaModFix/>
          </a:blip>
          <a:stretch>
            <a:fillRect/>
          </a:stretch>
        </p:blipFill>
        <p:spPr>
          <a:xfrm>
            <a:off x="4771101" y="2350615"/>
            <a:ext cx="3785525" cy="1748200"/>
          </a:xfrm>
          <a:prstGeom prst="rect">
            <a:avLst/>
          </a:prstGeom>
          <a:noFill/>
          <a:ln>
            <a:noFill/>
          </a:ln>
        </p:spPr>
      </p:pic>
      <p:sp>
        <p:nvSpPr>
          <p:cNvPr id="340" name="Google Shape;340;p41"/>
          <p:cNvSpPr txBox="1"/>
          <p:nvPr/>
        </p:nvSpPr>
        <p:spPr>
          <a:xfrm>
            <a:off x="393300" y="813500"/>
            <a:ext cx="3785400" cy="211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chemeClr val="lt1"/>
                </a:solidFill>
              </a:rPr>
              <a:t>Social Media: </a:t>
            </a:r>
            <a:endParaRPr sz="1100" b="1">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a:solidFill>
                  <a:schemeClr val="lt1"/>
                </a:solidFill>
              </a:rPr>
              <a:t>Educational content on social (30 secs - 60 sec)</a:t>
            </a:r>
            <a:endParaRPr sz="1100">
              <a:solidFill>
                <a:schemeClr val="lt1"/>
              </a:solidFill>
            </a:endParaRPr>
          </a:p>
          <a:p>
            <a:pPr marL="914400" lvl="1" indent="-298450" algn="l" rtl="0">
              <a:lnSpc>
                <a:spcPct val="115000"/>
              </a:lnSpc>
              <a:spcBef>
                <a:spcPts val="0"/>
              </a:spcBef>
              <a:spcAft>
                <a:spcPts val="0"/>
              </a:spcAft>
              <a:buClr>
                <a:schemeClr val="lt1"/>
              </a:buClr>
              <a:buSzPts val="1100"/>
              <a:buChar char="-"/>
            </a:pPr>
            <a:r>
              <a:rPr lang="en" sz="1100">
                <a:solidFill>
                  <a:schemeClr val="lt1"/>
                </a:solidFill>
              </a:rPr>
              <a:t>Do DIY projects with warehouse items to teach and generate hype</a:t>
            </a:r>
            <a:endParaRPr sz="1100">
              <a:solidFill>
                <a:schemeClr val="lt1"/>
              </a:solidFill>
            </a:endParaRPr>
          </a:p>
          <a:p>
            <a:pPr marL="914400" lvl="1" indent="-298450" algn="l" rtl="0">
              <a:lnSpc>
                <a:spcPct val="115000"/>
              </a:lnSpc>
              <a:spcBef>
                <a:spcPts val="0"/>
              </a:spcBef>
              <a:spcAft>
                <a:spcPts val="0"/>
              </a:spcAft>
              <a:buClr>
                <a:schemeClr val="lt1"/>
              </a:buClr>
              <a:buSzPts val="1100"/>
              <a:buChar char="-"/>
            </a:pPr>
            <a:r>
              <a:rPr lang="en" sz="1100">
                <a:solidFill>
                  <a:schemeClr val="lt1"/>
                </a:solidFill>
              </a:rPr>
              <a:t>Behind-the-scenes</a:t>
            </a:r>
            <a:endParaRPr sz="1100">
              <a:solidFill>
                <a:schemeClr val="lt1"/>
              </a:solidFill>
            </a:endParaRPr>
          </a:p>
          <a:p>
            <a:pPr marL="914400" lvl="1" indent="-298450" algn="l" rtl="0">
              <a:lnSpc>
                <a:spcPct val="115000"/>
              </a:lnSpc>
              <a:spcBef>
                <a:spcPts val="0"/>
              </a:spcBef>
              <a:spcAft>
                <a:spcPts val="0"/>
              </a:spcAft>
              <a:buClr>
                <a:schemeClr val="lt1"/>
              </a:buClr>
              <a:buSzPts val="1100"/>
              <a:buChar char="-"/>
            </a:pPr>
            <a:r>
              <a:rPr lang="en" sz="1100">
                <a:solidFill>
                  <a:schemeClr val="lt1"/>
                </a:solidFill>
              </a:rPr>
              <a:t>New arrivals Influencer to promote (to younger audience)</a:t>
            </a:r>
            <a:endParaRPr sz="1100">
              <a:solidFill>
                <a:schemeClr val="lt1"/>
              </a:solidFill>
            </a:endParaRPr>
          </a:p>
          <a:p>
            <a:pPr marL="914400" lvl="1" indent="-298450" algn="l" rtl="0">
              <a:lnSpc>
                <a:spcPct val="115000"/>
              </a:lnSpc>
              <a:spcBef>
                <a:spcPts val="0"/>
              </a:spcBef>
              <a:spcAft>
                <a:spcPts val="0"/>
              </a:spcAft>
              <a:buClr>
                <a:schemeClr val="lt1"/>
              </a:buClr>
              <a:buSzPts val="1100"/>
              <a:buChar char="-"/>
            </a:pPr>
            <a:r>
              <a:rPr lang="en" sz="1100">
                <a:solidFill>
                  <a:schemeClr val="lt1"/>
                </a:solidFill>
              </a:rPr>
              <a:t>Affiliate links</a:t>
            </a:r>
            <a:endParaRPr sz="1100">
              <a:solidFill>
                <a:schemeClr val="lt1"/>
              </a:solidFill>
            </a:endParaRPr>
          </a:p>
          <a:p>
            <a:pPr marL="0" lvl="0" indent="0" algn="l" rtl="0">
              <a:spcBef>
                <a:spcPts val="0"/>
              </a:spcBef>
              <a:spcAft>
                <a:spcPts val="0"/>
              </a:spcAft>
              <a:buNone/>
            </a:pPr>
            <a:endParaRPr sz="2400">
              <a:solidFill>
                <a:schemeClr val="lt1"/>
              </a:solidFill>
            </a:endParaRPr>
          </a:p>
        </p:txBody>
      </p:sp>
      <p:pic>
        <p:nvPicPr>
          <p:cNvPr id="341" name="Google Shape;341;p41" descr="Forms response chart. Question title: How did you find out about Community Forklift? . Number of responses: 497 responses." title="How did you find out about Community Forklift? "/>
          <p:cNvPicPr preferRelativeResize="0"/>
          <p:nvPr/>
        </p:nvPicPr>
        <p:blipFill rotWithShape="1">
          <a:blip r:embed="rId4">
            <a:alphaModFix/>
          </a:blip>
          <a:srcRect b="83302"/>
          <a:stretch/>
        </p:blipFill>
        <p:spPr>
          <a:xfrm>
            <a:off x="240375" y="2460912"/>
            <a:ext cx="3717476" cy="1955226"/>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earlessly Forward / LIGHT">
  <a:themeElements>
    <a:clrScheme name="Simple Light">
      <a:dk1>
        <a:srgbClr val="000000"/>
      </a:dk1>
      <a:lt1>
        <a:srgbClr val="FFFFFF"/>
      </a:lt1>
      <a:dk2>
        <a:srgbClr val="636363"/>
      </a:dk2>
      <a:lt2>
        <a:srgbClr val="E6E6E6"/>
      </a:lt2>
      <a:accent1>
        <a:srgbClr val="E21833"/>
      </a:accent1>
      <a:accent2>
        <a:srgbClr val="A41124"/>
      </a:accent2>
      <a:accent3>
        <a:srgbClr val="820E1D"/>
      </a:accent3>
      <a:accent4>
        <a:srgbClr val="FFD200"/>
      </a:accent4>
      <a:accent5>
        <a:srgbClr val="CBA700"/>
      </a:accent5>
      <a:accent6>
        <a:srgbClr val="715D00"/>
      </a:accent6>
      <a:hlink>
        <a:srgbClr val="E218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1221</Words>
  <Application>Microsoft Macintosh PowerPoint</Application>
  <PresentationFormat>On-screen Show (16:9)</PresentationFormat>
  <Paragraphs>220</Paragraphs>
  <Slides>26</Slides>
  <Notes>26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Calibri</vt:lpstr>
      <vt:lpstr>Nunito</vt:lpstr>
      <vt:lpstr>Arial</vt:lpstr>
      <vt:lpstr>Shift</vt:lpstr>
      <vt:lpstr>Fearlessly Forward / LIGHT</vt:lpstr>
      <vt:lpstr>PowerPoint Presentation</vt:lpstr>
      <vt:lpstr>PowerPoint Presentation</vt:lpstr>
      <vt:lpstr>Meet the Team</vt:lpstr>
      <vt:lpstr>Goal  To make Community Forklift a powerhouse of reuse and to help lead the reuse and waste management conversation in the DMV.</vt:lpstr>
      <vt:lpstr> Thesis An Organized Warehouse that can Process What It Receives, that Proactively Engages and Partners With Others, that Prices Well will lead the charge that Enables the DMV to Become The Hero of reuse and waste management.  </vt:lpstr>
      <vt:lpstr>An Organized Warehouse that can Process The Intake It Receives</vt:lpstr>
      <vt:lpstr>An Organized Warehouse that can Process The Intake It Receives</vt:lpstr>
      <vt:lpstr>An Organized Warehouse that can Process The Intake It Receives</vt:lpstr>
      <vt:lpstr>That Proactively Engages and Partners with Others</vt:lpstr>
      <vt:lpstr>That Proactively Engages and Partners with Others</vt:lpstr>
      <vt:lpstr>That Proactively Engages and Partners with Others</vt:lpstr>
      <vt:lpstr>That Prices Well</vt:lpstr>
      <vt:lpstr>That Prices Well</vt:lpstr>
      <vt:lpstr>That Prices Well</vt:lpstr>
      <vt:lpstr>Will Lead the Charge that Enables the DMV to Become the Hero of Reuse and Waste Management.</vt:lpstr>
      <vt:lpstr>Sales Analytics </vt:lpstr>
      <vt:lpstr>Youtube Analytics</vt:lpstr>
      <vt:lpstr>Survey Analysis</vt:lpstr>
      <vt:lpstr>Webpage Data Analysis</vt:lpstr>
      <vt:lpstr>Webpage Data Analysis</vt:lpstr>
      <vt:lpstr>Webpage Data Analysis</vt:lpstr>
      <vt:lpstr>Insights &amp; Recommendations</vt:lpstr>
      <vt:lpstr>Staffing </vt:lpstr>
      <vt:lpstr>Final Deliverable Summary</vt:lpstr>
      <vt:lpstr>Other Suggestions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Peter Cressy Cassell</cp:lastModifiedBy>
  <cp:revision>1</cp:revision>
  <dcterms:modified xsi:type="dcterms:W3CDTF">2023-12-21T21:49:13Z</dcterms:modified>
</cp:coreProperties>
</file>