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2.xml" ContentType="application/vnd.openxmlformats-officedocument.presentationml.comments+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comment3.xml" ContentType="application/vnd.openxmlformats-officedocument.presentationml.comments+xml"/>
  <Override PartName="/ppt/notesSlides/notesSlide18.xml" ContentType="application/vnd.openxmlformats-officedocument.presentationml.notesSlide+xml"/>
  <Override PartName="/ppt/comments/comment4.xml" ContentType="application/vnd.openxmlformats-officedocument.presentationml.comments+xml"/>
  <Override PartName="/ppt/notesSlides/notesSlide19.xml" ContentType="application/vnd.openxmlformats-officedocument.presentationml.notesSlide+xml"/>
  <Override PartName="/ppt/comments/comment5.xml" ContentType="application/vnd.openxmlformats-officedocument.presentationml.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comment6.xml" ContentType="application/vnd.openxmlformats-officedocument.presentationml.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comment7.xml" ContentType="application/vnd.openxmlformats-officedocument.presentationml.comments+xml"/>
  <Override PartName="/ppt/notesSlides/notesSlide26.xml" ContentType="application/vnd.openxmlformats-officedocument.presentationml.notesSlide+xml"/>
  <Override PartName="/ppt/comments/comment8.xml" ContentType="application/vnd.openxmlformats-officedocument.presentationml.comments+xml"/>
  <Override PartName="/ppt/notesSlides/notesSlide27.xml" ContentType="application/vnd.openxmlformats-officedocument.presentationml.notesSlide+xml"/>
  <Override PartName="/ppt/comments/comment9.xml" ContentType="application/vnd.openxmlformats-officedocument.presentationml.comments+xml"/>
  <Override PartName="/ppt/notesSlides/notesSlide2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8" r:id="rId4"/>
  </p:sldMasterIdLst>
  <p:notesMasterIdLst>
    <p:notesMasterId r:id="rId38"/>
  </p:notesMasterIdLst>
  <p:sldIdLst>
    <p:sldId id="641" r:id="rId5"/>
    <p:sldId id="266" r:id="rId6"/>
    <p:sldId id="648" r:id="rId7"/>
    <p:sldId id="639" r:id="rId8"/>
    <p:sldId id="647" r:id="rId9"/>
    <p:sldId id="603" r:id="rId10"/>
    <p:sldId id="536" r:id="rId11"/>
    <p:sldId id="637" r:id="rId12"/>
    <p:sldId id="630" r:id="rId13"/>
    <p:sldId id="261" r:id="rId14"/>
    <p:sldId id="543" r:id="rId15"/>
    <p:sldId id="418" r:id="rId16"/>
    <p:sldId id="667" r:id="rId17"/>
    <p:sldId id="682" r:id="rId18"/>
    <p:sldId id="679" r:id="rId19"/>
    <p:sldId id="670" r:id="rId20"/>
    <p:sldId id="677" r:id="rId21"/>
    <p:sldId id="683" r:id="rId22"/>
    <p:sldId id="680" r:id="rId23"/>
    <p:sldId id="664" r:id="rId24"/>
    <p:sldId id="665" r:id="rId25"/>
    <p:sldId id="669" r:id="rId26"/>
    <p:sldId id="675" r:id="rId27"/>
    <p:sldId id="676" r:id="rId28"/>
    <p:sldId id="685" r:id="rId29"/>
    <p:sldId id="686" r:id="rId30"/>
    <p:sldId id="671" r:id="rId31"/>
    <p:sldId id="684" r:id="rId32"/>
    <p:sldId id="672" r:id="rId33"/>
    <p:sldId id="657" r:id="rId34"/>
    <p:sldId id="660" r:id="rId35"/>
    <p:sldId id="416" r:id="rId36"/>
    <p:sldId id="646" r:id="rId37"/>
  </p:sldIdLst>
  <p:sldSz cx="12192000" cy="6858000"/>
  <p:notesSz cx="6858000" cy="9144000"/>
  <p:custDataLst>
    <p:tags r:id="rId3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Jackson, Anika" initials="JA" lastIdx="3" clrIdx="6">
    <p:extLst>
      <p:ext uri="{19B8F6BF-5375-455C-9EA6-DF929625EA0E}">
        <p15:presenceInfo xmlns:p15="http://schemas.microsoft.com/office/powerpoint/2012/main" userId="S::anika.jackson@MNCPPC.ORG::41c56265-d5e6-4f8e-9e1b-9feeedb9a0ef" providerId="AD"/>
      </p:ext>
    </p:extLst>
  </p:cmAuthor>
  <p:cmAuthor id="1" name="Tiffany Lyons" initials="TL" lastIdx="7" clrIdx="0">
    <p:extLst>
      <p:ext uri="{19B8F6BF-5375-455C-9EA6-DF929625EA0E}">
        <p15:presenceInfo xmlns:p15="http://schemas.microsoft.com/office/powerpoint/2012/main" userId="Tiffany Lyons" providerId="None"/>
      </p:ext>
    </p:extLst>
  </p:cmAuthor>
  <p:cmAuthor id="8" name="Tiffany Lyons" initials="TL [2]" lastIdx="3" clrIdx="7">
    <p:extLst>
      <p:ext uri="{19B8F6BF-5375-455C-9EA6-DF929625EA0E}">
        <p15:presenceInfo xmlns:p15="http://schemas.microsoft.com/office/powerpoint/2012/main" userId="S::tlyons@lord.ca::5af78a00-9e5d-4408-8ed2-c9dca09a3c86" providerId="AD"/>
      </p:ext>
    </p:extLst>
  </p:cmAuthor>
  <p:cmAuthor id="2" name="Carly Brockinton" initials="CB" lastIdx="6" clrIdx="1">
    <p:extLst>
      <p:ext uri="{19B8F6BF-5375-455C-9EA6-DF929625EA0E}">
        <p15:presenceInfo xmlns:p15="http://schemas.microsoft.com/office/powerpoint/2012/main" userId="155878d7f070709c" providerId="Windows Live"/>
      </p:ext>
    </p:extLst>
  </p:cmAuthor>
  <p:cmAuthor id="9" name="Luckin, Zachary" initials="LZ" lastIdx="5" clrIdx="8">
    <p:extLst>
      <p:ext uri="{19B8F6BF-5375-455C-9EA6-DF929625EA0E}">
        <p15:presenceInfo xmlns:p15="http://schemas.microsoft.com/office/powerpoint/2012/main" userId="S::zachary.luckin@ppd.mncppc.org::05d12050-6394-48bc-a817-4338dc6edc6b" providerId="AD"/>
      </p:ext>
    </p:extLst>
  </p:cmAuthor>
  <p:cmAuthor id="3" name="Carly" initials="C" lastIdx="5" clrIdx="2">
    <p:extLst>
      <p:ext uri="{19B8F6BF-5375-455C-9EA6-DF929625EA0E}">
        <p15:presenceInfo xmlns:p15="http://schemas.microsoft.com/office/powerpoint/2012/main" userId="Carly" providerId="None"/>
      </p:ext>
    </p:extLst>
  </p:cmAuthor>
  <p:cmAuthor id="10" name="Tiffany Lyons" initials="TL [3]" lastIdx="3" clrIdx="9">
    <p:extLst>
      <p:ext uri="{19B8F6BF-5375-455C-9EA6-DF929625EA0E}">
        <p15:presenceInfo xmlns:p15="http://schemas.microsoft.com/office/powerpoint/2012/main" userId="S::tlyons_lord.ca#ext#@mncppc.onmicrosoft.com::1575acc2-c81d-4c31-a3ba-17b7273975f7" providerId="AD"/>
      </p:ext>
    </p:extLst>
  </p:cmAuthor>
  <p:cmAuthor id="4" name="Reynolds, Kipling" initials="RK" lastIdx="49" clrIdx="3">
    <p:extLst>
      <p:ext uri="{19B8F6BF-5375-455C-9EA6-DF929625EA0E}">
        <p15:presenceInfo xmlns:p15="http://schemas.microsoft.com/office/powerpoint/2012/main" userId="S::Kipling.Reynolds@ppd.mncppc.org::245cdaac-3b0b-4dd6-9e38-147c06cb0f75" providerId="AD"/>
      </p:ext>
    </p:extLst>
  </p:cmAuthor>
  <p:cmAuthor id="11" name="Eve Moros Ortega" initials="EO" lastIdx="5" clrIdx="10">
    <p:extLst>
      <p:ext uri="{19B8F6BF-5375-455C-9EA6-DF929625EA0E}">
        <p15:presenceInfo xmlns:p15="http://schemas.microsoft.com/office/powerpoint/2012/main" userId="S::emortega_lord.ca#ext#@mncppc.onmicrosoft.com::3f60cd0c-a95f-4edb-9079-fa79d63fbca8" providerId="AD"/>
      </p:ext>
    </p:extLst>
  </p:cmAuthor>
  <p:cmAuthor id="5" name="Akins, Vanessa" initials="AV" lastIdx="53" clrIdx="4">
    <p:extLst>
      <p:ext uri="{19B8F6BF-5375-455C-9EA6-DF929625EA0E}">
        <p15:presenceInfo xmlns:p15="http://schemas.microsoft.com/office/powerpoint/2012/main" userId="S::vanessa.akins@ppd.mncppc.org::dd24468d-40d8-4d36-94dd-d4f0c7a048b1" providerId="AD"/>
      </p:ext>
    </p:extLst>
  </p:cmAuthor>
  <p:cmAuthor id="6" name="Brockinton, Carly" initials="BC" lastIdx="28" clrIdx="5">
    <p:extLst>
      <p:ext uri="{19B8F6BF-5375-455C-9EA6-DF929625EA0E}">
        <p15:presenceInfo xmlns:p15="http://schemas.microsoft.com/office/powerpoint/2012/main" userId="S::carly.brockinton@ppd.mncppc.org::0bd750ae-5cb2-46ff-ab89-a848f16125a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4437"/>
    <a:srgbClr val="DE713E"/>
    <a:srgbClr val="FFFFFF"/>
    <a:srgbClr val="77346F"/>
    <a:srgbClr val="C2A76B"/>
    <a:srgbClr val="436E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3" d="100"/>
          <a:sy n="73" d="100"/>
        </p:scale>
        <p:origin x="380"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gs" Target="tags/tag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honda Dallas" userId="S::rdallas_pgahc.org#ext#@mncppc.org::c4175cde-eec9-4800-8531-f17dea07d279" providerId="AD" clId="Web-{8270EDD2-E6F1-489B-B40C-328CFF69DF91}"/>
    <pc:docChg chg="addSld delSld modSld sldOrd">
      <pc:chgData name="Rhonda Dallas" userId="S::rdallas_pgahc.org#ext#@mncppc.org::c4175cde-eec9-4800-8531-f17dea07d279" providerId="AD" clId="Web-{8270EDD2-E6F1-489B-B40C-328CFF69DF91}" dt="2021-01-26T19:19:00.116" v="271" actId="20577"/>
      <pc:docMkLst>
        <pc:docMk/>
      </pc:docMkLst>
      <pc:sldChg chg="new del ord">
        <pc:chgData name="Rhonda Dallas" userId="S::rdallas_pgahc.org#ext#@mncppc.org::c4175cde-eec9-4800-8531-f17dea07d279" providerId="AD" clId="Web-{8270EDD2-E6F1-489B-B40C-328CFF69DF91}" dt="2021-01-26T18:58:32.175" v="7"/>
        <pc:sldMkLst>
          <pc:docMk/>
          <pc:sldMk cId="1331055909" sldId="678"/>
        </pc:sldMkLst>
      </pc:sldChg>
      <pc:sldChg chg="new del">
        <pc:chgData name="Rhonda Dallas" userId="S::rdallas_pgahc.org#ext#@mncppc.org::c4175cde-eec9-4800-8531-f17dea07d279" providerId="AD" clId="Web-{8270EDD2-E6F1-489B-B40C-328CFF69DF91}" dt="2021-01-26T18:50:39.177" v="1"/>
        <pc:sldMkLst>
          <pc:docMk/>
          <pc:sldMk cId="1741410404" sldId="678"/>
        </pc:sldMkLst>
      </pc:sldChg>
      <pc:sldChg chg="new del">
        <pc:chgData name="Rhonda Dallas" userId="S::rdallas_pgahc.org#ext#@mncppc.org::c4175cde-eec9-4800-8531-f17dea07d279" providerId="AD" clId="Web-{8270EDD2-E6F1-489B-B40C-328CFF69DF91}" dt="2021-01-26T18:56:00.467" v="3"/>
        <pc:sldMkLst>
          <pc:docMk/>
          <pc:sldMk cId="2972655230" sldId="678"/>
        </pc:sldMkLst>
      </pc:sldChg>
      <pc:sldChg chg="addSp delSp modSp add replId">
        <pc:chgData name="Rhonda Dallas" userId="S::rdallas_pgahc.org#ext#@mncppc.org::c4175cde-eec9-4800-8531-f17dea07d279" providerId="AD" clId="Web-{8270EDD2-E6F1-489B-B40C-328CFF69DF91}" dt="2021-01-26T19:19:00.116" v="271" actId="20577"/>
        <pc:sldMkLst>
          <pc:docMk/>
          <pc:sldMk cId="3980761953" sldId="679"/>
        </pc:sldMkLst>
        <pc:spChg chg="mod">
          <ac:chgData name="Rhonda Dallas" userId="S::rdallas_pgahc.org#ext#@mncppc.org::c4175cde-eec9-4800-8531-f17dea07d279" providerId="AD" clId="Web-{8270EDD2-E6F1-489B-B40C-328CFF69DF91}" dt="2021-01-26T19:04:27.779" v="28"/>
          <ac:spMkLst>
            <pc:docMk/>
            <pc:sldMk cId="3980761953" sldId="679"/>
            <ac:spMk id="3" creationId="{DDC726E6-50F9-45D0-88CB-B6C17BB76663}"/>
          </ac:spMkLst>
        </pc:spChg>
        <pc:spChg chg="mod">
          <ac:chgData name="Rhonda Dallas" userId="S::rdallas_pgahc.org#ext#@mncppc.org::c4175cde-eec9-4800-8531-f17dea07d279" providerId="AD" clId="Web-{8270EDD2-E6F1-489B-B40C-328CFF69DF91}" dt="2021-01-26T19:19:00.116" v="271" actId="20577"/>
          <ac:spMkLst>
            <pc:docMk/>
            <pc:sldMk cId="3980761953" sldId="679"/>
            <ac:spMk id="5" creationId="{7EC5712C-F6BD-4771-B680-5AFD63EFC4CD}"/>
          </ac:spMkLst>
        </pc:spChg>
        <pc:spChg chg="mod">
          <ac:chgData name="Rhonda Dallas" userId="S::rdallas_pgahc.org#ext#@mncppc.org::c4175cde-eec9-4800-8531-f17dea07d279" providerId="AD" clId="Web-{8270EDD2-E6F1-489B-B40C-328CFF69DF91}" dt="2021-01-26T19:04:27.779" v="28"/>
          <ac:spMkLst>
            <pc:docMk/>
            <pc:sldMk cId="3980761953" sldId="679"/>
            <ac:spMk id="7" creationId="{07F41B46-50DD-441D-B30B-CEB0D46E4B20}"/>
          </ac:spMkLst>
        </pc:spChg>
        <pc:spChg chg="del">
          <ac:chgData name="Rhonda Dallas" userId="S::rdallas_pgahc.org#ext#@mncppc.org::c4175cde-eec9-4800-8531-f17dea07d279" providerId="AD" clId="Web-{8270EDD2-E6F1-489B-B40C-328CFF69DF91}" dt="2021-01-26T19:03:20.371" v="24"/>
          <ac:spMkLst>
            <pc:docMk/>
            <pc:sldMk cId="3980761953" sldId="679"/>
            <ac:spMk id="19" creationId="{231BF440-39FA-4087-84CC-2EEC0BBDAF29}"/>
          </ac:spMkLst>
        </pc:spChg>
        <pc:spChg chg="del">
          <ac:chgData name="Rhonda Dallas" userId="S::rdallas_pgahc.org#ext#@mncppc.org::c4175cde-eec9-4800-8531-f17dea07d279" providerId="AD" clId="Web-{8270EDD2-E6F1-489B-B40C-328CFF69DF91}" dt="2021-01-26T19:03:20.371" v="24"/>
          <ac:spMkLst>
            <pc:docMk/>
            <pc:sldMk cId="3980761953" sldId="679"/>
            <ac:spMk id="21" creationId="{F04E4CBA-303B-48BD-8451-C2701CB0EEBF}"/>
          </ac:spMkLst>
        </pc:spChg>
        <pc:spChg chg="del">
          <ac:chgData name="Rhonda Dallas" userId="S::rdallas_pgahc.org#ext#@mncppc.org::c4175cde-eec9-4800-8531-f17dea07d279" providerId="AD" clId="Web-{8270EDD2-E6F1-489B-B40C-328CFF69DF91}" dt="2021-01-26T19:03:20.371" v="24"/>
          <ac:spMkLst>
            <pc:docMk/>
            <pc:sldMk cId="3980761953" sldId="679"/>
            <ac:spMk id="23" creationId="{F6CA58B3-AFCC-4A40-9882-50D5080879B0}"/>
          </ac:spMkLst>
        </pc:spChg>
        <pc:spChg chg="del">
          <ac:chgData name="Rhonda Dallas" userId="S::rdallas_pgahc.org#ext#@mncppc.org::c4175cde-eec9-4800-8531-f17dea07d279" providerId="AD" clId="Web-{8270EDD2-E6F1-489B-B40C-328CFF69DF91}" dt="2021-01-26T19:03:20.371" v="24"/>
          <ac:spMkLst>
            <pc:docMk/>
            <pc:sldMk cId="3980761953" sldId="679"/>
            <ac:spMk id="25" creationId="{75C56826-D4E5-42ED-8529-079651CB3005}"/>
          </ac:spMkLst>
        </pc:spChg>
        <pc:spChg chg="del">
          <ac:chgData name="Rhonda Dallas" userId="S::rdallas_pgahc.org#ext#@mncppc.org::c4175cde-eec9-4800-8531-f17dea07d279" providerId="AD" clId="Web-{8270EDD2-E6F1-489B-B40C-328CFF69DF91}" dt="2021-01-26T19:03:20.371" v="24"/>
          <ac:spMkLst>
            <pc:docMk/>
            <pc:sldMk cId="3980761953" sldId="679"/>
            <ac:spMk id="27" creationId="{82095FCE-EF05-4443-B97A-85DEE3A5CA17}"/>
          </ac:spMkLst>
        </pc:spChg>
        <pc:spChg chg="del">
          <ac:chgData name="Rhonda Dallas" userId="S::rdallas_pgahc.org#ext#@mncppc.org::c4175cde-eec9-4800-8531-f17dea07d279" providerId="AD" clId="Web-{8270EDD2-E6F1-489B-B40C-328CFF69DF91}" dt="2021-01-26T19:03:20.371" v="24"/>
          <ac:spMkLst>
            <pc:docMk/>
            <pc:sldMk cId="3980761953" sldId="679"/>
            <ac:spMk id="29" creationId="{CA00AE6B-AA30-4CF8-BA6F-339B780AD76C}"/>
          </ac:spMkLst>
        </pc:spChg>
        <pc:spChg chg="add">
          <ac:chgData name="Rhonda Dallas" userId="S::rdallas_pgahc.org#ext#@mncppc.org::c4175cde-eec9-4800-8531-f17dea07d279" providerId="AD" clId="Web-{8270EDD2-E6F1-489B-B40C-328CFF69DF91}" dt="2021-01-26T19:04:27.779" v="28"/>
          <ac:spMkLst>
            <pc:docMk/>
            <pc:sldMk cId="3980761953" sldId="679"/>
            <ac:spMk id="36" creationId="{F13C74B1-5B17-4795-BED0-7140497B445A}"/>
          </ac:spMkLst>
        </pc:spChg>
        <pc:spChg chg="add">
          <ac:chgData name="Rhonda Dallas" userId="S::rdallas_pgahc.org#ext#@mncppc.org::c4175cde-eec9-4800-8531-f17dea07d279" providerId="AD" clId="Web-{8270EDD2-E6F1-489B-B40C-328CFF69DF91}" dt="2021-01-26T19:04:27.779" v="28"/>
          <ac:spMkLst>
            <pc:docMk/>
            <pc:sldMk cId="3980761953" sldId="679"/>
            <ac:spMk id="37" creationId="{D4974D33-8DC5-464E-8C6D-BE58F0669C17}"/>
          </ac:spMkLst>
        </pc:spChg>
        <pc:spChg chg="add del">
          <ac:chgData name="Rhonda Dallas" userId="S::rdallas_pgahc.org#ext#@mncppc.org::c4175cde-eec9-4800-8531-f17dea07d279" providerId="AD" clId="Web-{8270EDD2-E6F1-489B-B40C-328CFF69DF91}" dt="2021-01-26T19:04:27.560" v="27"/>
          <ac:spMkLst>
            <pc:docMk/>
            <pc:sldMk cId="3980761953" sldId="679"/>
            <ac:spMk id="39" creationId="{8FC9BE17-9A7B-462D-AE50-3D8777387304}"/>
          </ac:spMkLst>
        </pc:spChg>
        <pc:spChg chg="add del">
          <ac:chgData name="Rhonda Dallas" userId="S::rdallas_pgahc.org#ext#@mncppc.org::c4175cde-eec9-4800-8531-f17dea07d279" providerId="AD" clId="Web-{8270EDD2-E6F1-489B-B40C-328CFF69DF91}" dt="2021-01-26T19:04:27.560" v="27"/>
          <ac:spMkLst>
            <pc:docMk/>
            <pc:sldMk cId="3980761953" sldId="679"/>
            <ac:spMk id="41" creationId="{3EBE8569-6AEC-4B8C-8D53-2DE337CDBA65}"/>
          </ac:spMkLst>
        </pc:spChg>
        <pc:spChg chg="add del">
          <ac:chgData name="Rhonda Dallas" userId="S::rdallas_pgahc.org#ext#@mncppc.org::c4175cde-eec9-4800-8531-f17dea07d279" providerId="AD" clId="Web-{8270EDD2-E6F1-489B-B40C-328CFF69DF91}" dt="2021-01-26T19:04:27.560" v="27"/>
          <ac:spMkLst>
            <pc:docMk/>
            <pc:sldMk cId="3980761953" sldId="679"/>
            <ac:spMk id="43" creationId="{55D4142C-5077-457F-A6AD-3FECFDB39685}"/>
          </ac:spMkLst>
        </pc:spChg>
        <pc:spChg chg="add del">
          <ac:chgData name="Rhonda Dallas" userId="S::rdallas_pgahc.org#ext#@mncppc.org::c4175cde-eec9-4800-8531-f17dea07d279" providerId="AD" clId="Web-{8270EDD2-E6F1-489B-B40C-328CFF69DF91}" dt="2021-01-26T19:04:27.560" v="27"/>
          <ac:spMkLst>
            <pc:docMk/>
            <pc:sldMk cId="3980761953" sldId="679"/>
            <ac:spMk id="45" creationId="{7A5F0580-5EE9-419F-96EE-B6529EF6E7D0}"/>
          </ac:spMkLst>
        </pc:spChg>
        <pc:picChg chg="add mod ord">
          <ac:chgData name="Rhonda Dallas" userId="S::rdallas_pgahc.org#ext#@mncppc.org::c4175cde-eec9-4800-8531-f17dea07d279" providerId="AD" clId="Web-{8270EDD2-E6F1-489B-B40C-328CFF69DF91}" dt="2021-01-26T19:04:27.779" v="28"/>
          <ac:picMkLst>
            <pc:docMk/>
            <pc:sldMk cId="3980761953" sldId="679"/>
            <ac:picMk id="2" creationId="{745D173F-47DC-4100-B8BC-9DF3D6533AA7}"/>
          </ac:picMkLst>
        </pc:picChg>
        <pc:picChg chg="del">
          <ac:chgData name="Rhonda Dallas" userId="S::rdallas_pgahc.org#ext#@mncppc.org::c4175cde-eec9-4800-8531-f17dea07d279" providerId="AD" clId="Web-{8270EDD2-E6F1-489B-B40C-328CFF69DF91}" dt="2021-01-26T19:02:53.792" v="19"/>
          <ac:picMkLst>
            <pc:docMk/>
            <pc:sldMk cId="3980761953" sldId="679"/>
            <ac:picMk id="8" creationId="{443D5851-B142-44FF-848D-B36FF4799B1B}"/>
          </ac:picMkLst>
        </pc:picChg>
        <pc:picChg chg="del">
          <ac:chgData name="Rhonda Dallas" userId="S::rdallas_pgahc.org#ext#@mncppc.org::c4175cde-eec9-4800-8531-f17dea07d279" providerId="AD" clId="Web-{8270EDD2-E6F1-489B-B40C-328CFF69DF91}" dt="2021-01-26T19:02:59.089" v="20"/>
          <ac:picMkLst>
            <pc:docMk/>
            <pc:sldMk cId="3980761953" sldId="679"/>
            <ac:picMk id="9" creationId="{A747D0A4-8B7A-48FA-8CEC-0E3C41350A35}"/>
          </ac:picMkLst>
        </pc:picChg>
        <pc:picChg chg="add del">
          <ac:chgData name="Rhonda Dallas" userId="S::rdallas_pgahc.org#ext#@mncppc.org::c4175cde-eec9-4800-8531-f17dea07d279" providerId="AD" clId="Web-{8270EDD2-E6F1-489B-B40C-328CFF69DF91}" dt="2021-01-26T19:04:27.779" v="28"/>
          <ac:picMkLst>
            <pc:docMk/>
            <pc:sldMk cId="3980761953" sldId="679"/>
            <ac:picMk id="34" creationId="{54DDEBDD-D8BD-41A6-8A0D-B00E3768B0F9}"/>
          </ac:picMkLst>
        </pc:picChg>
      </pc:sldChg>
    </pc:docChg>
  </pc:docChgLst>
  <pc:docChgLst>
    <pc:chgData name="Akins, Vanessa" userId="S::vanessa.akins@ppd.mncppc.org::dd24468d-40d8-4d36-94dd-d4f0c7a048b1" providerId="AD" clId="Web-{8A04E16A-6120-A3CE-B41C-4CB8CBA65F56}"/>
    <pc:docChg chg="">
      <pc:chgData name="Akins, Vanessa" userId="S::vanessa.akins@ppd.mncppc.org::dd24468d-40d8-4d36-94dd-d4f0c7a048b1" providerId="AD" clId="Web-{8A04E16A-6120-A3CE-B41C-4CB8CBA65F56}" dt="2021-02-15T23:03:46.531" v="0"/>
      <pc:docMkLst>
        <pc:docMk/>
      </pc:docMkLst>
      <pc:sldChg chg="addCm">
        <pc:chgData name="Akins, Vanessa" userId="S::vanessa.akins@ppd.mncppc.org::dd24468d-40d8-4d36-94dd-d4f0c7a048b1" providerId="AD" clId="Web-{8A04E16A-6120-A3CE-B41C-4CB8CBA65F56}" dt="2021-02-15T23:03:46.531" v="0"/>
        <pc:sldMkLst>
          <pc:docMk/>
          <pc:sldMk cId="627317754" sldId="266"/>
        </pc:sldMkLst>
      </pc:sldChg>
    </pc:docChg>
  </pc:docChgLst>
  <pc:docChgLst>
    <pc:chgData name="Eve Moros Ortega" userId="S::emortega_lord.ca#ext#@mncppc.onmicrosoft.com::3f60cd0c-a95f-4edb-9079-fa79d63fbca8" providerId="AD" clId="Web-{D08D16E8-6CFA-BC5E-27DB-C1488ADB564F}"/>
    <pc:docChg chg="modSld">
      <pc:chgData name="Eve Moros Ortega" userId="S::emortega_lord.ca#ext#@mncppc.onmicrosoft.com::3f60cd0c-a95f-4edb-9079-fa79d63fbca8" providerId="AD" clId="Web-{D08D16E8-6CFA-BC5E-27DB-C1488ADB564F}" dt="2021-02-10T22:56:30.728" v="157"/>
      <pc:docMkLst>
        <pc:docMk/>
      </pc:docMkLst>
      <pc:sldChg chg="addSp delSp modSp addCm">
        <pc:chgData name="Eve Moros Ortega" userId="S::emortega_lord.ca#ext#@mncppc.onmicrosoft.com::3f60cd0c-a95f-4edb-9079-fa79d63fbca8" providerId="AD" clId="Web-{D08D16E8-6CFA-BC5E-27DB-C1488ADB564F}" dt="2021-02-10T22:43:39.659" v="156"/>
        <pc:sldMkLst>
          <pc:docMk/>
          <pc:sldMk cId="228620769" sldId="630"/>
        </pc:sldMkLst>
        <pc:spChg chg="mod ord">
          <ac:chgData name="Eve Moros Ortega" userId="S::emortega_lord.ca#ext#@mncppc.onmicrosoft.com::3f60cd0c-a95f-4edb-9079-fa79d63fbca8" providerId="AD" clId="Web-{D08D16E8-6CFA-BC5E-27DB-C1488ADB564F}" dt="2021-02-10T22:43:14.986" v="155" actId="14100"/>
          <ac:spMkLst>
            <pc:docMk/>
            <pc:sldMk cId="228620769" sldId="630"/>
            <ac:spMk id="15" creationId="{8954CB88-5D9A-42D8-8355-F6C374E58EB2}"/>
          </ac:spMkLst>
        </pc:spChg>
        <pc:picChg chg="add mod">
          <ac:chgData name="Eve Moros Ortega" userId="S::emortega_lord.ca#ext#@mncppc.onmicrosoft.com::3f60cd0c-a95f-4edb-9079-fa79d63fbca8" providerId="AD" clId="Web-{D08D16E8-6CFA-BC5E-27DB-C1488ADB564F}" dt="2021-02-10T22:42:47.017" v="149" actId="1076"/>
          <ac:picMkLst>
            <pc:docMk/>
            <pc:sldMk cId="228620769" sldId="630"/>
            <ac:picMk id="2" creationId="{E1ED0154-B838-46DD-9734-CAD846DF054D}"/>
          </ac:picMkLst>
        </pc:picChg>
        <pc:picChg chg="del">
          <ac:chgData name="Eve Moros Ortega" userId="S::emortega_lord.ca#ext#@mncppc.onmicrosoft.com::3f60cd0c-a95f-4edb-9079-fa79d63fbca8" providerId="AD" clId="Web-{D08D16E8-6CFA-BC5E-27DB-C1488ADB564F}" dt="2021-02-10T22:41:30.093" v="145"/>
          <ac:picMkLst>
            <pc:docMk/>
            <pc:sldMk cId="228620769" sldId="630"/>
            <ac:picMk id="13" creationId="{35F272A6-1394-4453-9D20-B22E60AA941C}"/>
          </ac:picMkLst>
        </pc:picChg>
      </pc:sldChg>
      <pc:sldChg chg="addCm">
        <pc:chgData name="Eve Moros Ortega" userId="S::emortega_lord.ca#ext#@mncppc.onmicrosoft.com::3f60cd0c-a95f-4edb-9079-fa79d63fbca8" providerId="AD" clId="Web-{D08D16E8-6CFA-BC5E-27DB-C1488ADB564F}" dt="2021-02-10T22:56:30.728" v="157"/>
        <pc:sldMkLst>
          <pc:docMk/>
          <pc:sldMk cId="2402651256" sldId="665"/>
        </pc:sldMkLst>
      </pc:sldChg>
      <pc:sldChg chg="addSp delSp modSp addCm">
        <pc:chgData name="Eve Moros Ortega" userId="S::emortega_lord.ca#ext#@mncppc.onmicrosoft.com::3f60cd0c-a95f-4edb-9079-fa79d63fbca8" providerId="AD" clId="Web-{D08D16E8-6CFA-BC5E-27DB-C1488ADB564F}" dt="2021-02-10T22:38:31.682" v="97" actId="20577"/>
        <pc:sldMkLst>
          <pc:docMk/>
          <pc:sldMk cId="413678095" sldId="686"/>
        </pc:sldMkLst>
        <pc:spChg chg="mod">
          <ac:chgData name="Eve Moros Ortega" userId="S::emortega_lord.ca#ext#@mncppc.onmicrosoft.com::3f60cd0c-a95f-4edb-9079-fa79d63fbca8" providerId="AD" clId="Web-{D08D16E8-6CFA-BC5E-27DB-C1488ADB564F}" dt="2021-02-10T22:38:31.682" v="97" actId="20577"/>
          <ac:spMkLst>
            <pc:docMk/>
            <pc:sldMk cId="413678095" sldId="686"/>
            <ac:spMk id="18" creationId="{8476D0E3-A213-4255-8F88-86D0E7E9AE62}"/>
          </ac:spMkLst>
        </pc:spChg>
        <pc:picChg chg="add mod">
          <ac:chgData name="Eve Moros Ortega" userId="S::emortega_lord.ca#ext#@mncppc.onmicrosoft.com::3f60cd0c-a95f-4edb-9079-fa79d63fbca8" providerId="AD" clId="Web-{D08D16E8-6CFA-BC5E-27DB-C1488ADB564F}" dt="2021-02-10T22:35:47.208" v="22" actId="14100"/>
          <ac:picMkLst>
            <pc:docMk/>
            <pc:sldMk cId="413678095" sldId="686"/>
            <ac:picMk id="2" creationId="{1D688FA3-7A51-4FAA-9038-3607DF359307}"/>
          </ac:picMkLst>
        </pc:picChg>
        <pc:picChg chg="del">
          <ac:chgData name="Eve Moros Ortega" userId="S::emortega_lord.ca#ext#@mncppc.onmicrosoft.com::3f60cd0c-a95f-4edb-9079-fa79d63fbca8" providerId="AD" clId="Web-{D08D16E8-6CFA-BC5E-27DB-C1488ADB564F}" dt="2021-02-10T22:35:02.551" v="17"/>
          <ac:picMkLst>
            <pc:docMk/>
            <pc:sldMk cId="413678095" sldId="686"/>
            <ac:picMk id="3" creationId="{91073923-533B-47E2-82CE-00006744F466}"/>
          </ac:picMkLst>
        </pc:picChg>
      </pc:sldChg>
    </pc:docChg>
  </pc:docChgLst>
  <pc:docChgLst>
    <pc:chgData name="Carly" userId="0bd750ae-5cb2-46ff-ab89-a848f16125a1" providerId="ADAL" clId="{F52A167B-4F1F-47FE-A19F-7D24453FC7A7}"/>
    <pc:docChg chg="custSel modSld">
      <pc:chgData name="Carly" userId="0bd750ae-5cb2-46ff-ab89-a848f16125a1" providerId="ADAL" clId="{F52A167B-4F1F-47FE-A19F-7D24453FC7A7}" dt="2021-02-08T15:54:46.839" v="1"/>
      <pc:docMkLst>
        <pc:docMk/>
      </pc:docMkLst>
      <pc:sldChg chg="addCm modCm">
        <pc:chgData name="Carly" userId="0bd750ae-5cb2-46ff-ab89-a848f16125a1" providerId="ADAL" clId="{F52A167B-4F1F-47FE-A19F-7D24453FC7A7}" dt="2021-02-08T15:54:46.839" v="1"/>
        <pc:sldMkLst>
          <pc:docMk/>
          <pc:sldMk cId="627317754" sldId="266"/>
        </pc:sldMkLst>
      </pc:sldChg>
    </pc:docChg>
  </pc:docChgLst>
  <pc:docChgLst>
    <pc:chgData name="Eve Moros Ortega" userId="S::emortega_lord.ca#ext#@mncppc.onmicrosoft.com::3f60cd0c-a95f-4edb-9079-fa79d63fbca8" providerId="AD" clId="Web-{172B99B2-1E84-4E32-BC53-570F83176F31}"/>
    <pc:docChg chg="modSld">
      <pc:chgData name="Eve Moros Ortega" userId="S::emortega_lord.ca#ext#@mncppc.onmicrosoft.com::3f60cd0c-a95f-4edb-9079-fa79d63fbca8" providerId="AD" clId="Web-{172B99B2-1E84-4E32-BC53-570F83176F31}" dt="2021-02-17T23:07:36.154" v="4" actId="20577"/>
      <pc:docMkLst>
        <pc:docMk/>
      </pc:docMkLst>
      <pc:sldChg chg="modSp">
        <pc:chgData name="Eve Moros Ortega" userId="S::emortega_lord.ca#ext#@mncppc.onmicrosoft.com::3f60cd0c-a95f-4edb-9079-fa79d63fbca8" providerId="AD" clId="Web-{172B99B2-1E84-4E32-BC53-570F83176F31}" dt="2021-02-17T23:07:36.154" v="4" actId="20577"/>
        <pc:sldMkLst>
          <pc:docMk/>
          <pc:sldMk cId="841270517" sldId="647"/>
        </pc:sldMkLst>
        <pc:spChg chg="mod">
          <ac:chgData name="Eve Moros Ortega" userId="S::emortega_lord.ca#ext#@mncppc.onmicrosoft.com::3f60cd0c-a95f-4edb-9079-fa79d63fbca8" providerId="AD" clId="Web-{172B99B2-1E84-4E32-BC53-570F83176F31}" dt="2021-02-17T23:07:36.154" v="4" actId="20577"/>
          <ac:spMkLst>
            <pc:docMk/>
            <pc:sldMk cId="841270517" sldId="647"/>
            <ac:spMk id="7" creationId="{BFCB2675-18B3-41C7-B58F-2D7C93DBD588}"/>
          </ac:spMkLst>
        </pc:spChg>
      </pc:sldChg>
      <pc:sldChg chg="modSp">
        <pc:chgData name="Eve Moros Ortega" userId="S::emortega_lord.ca#ext#@mncppc.onmicrosoft.com::3f60cd0c-a95f-4edb-9079-fa79d63fbca8" providerId="AD" clId="Web-{172B99B2-1E84-4E32-BC53-570F83176F31}" dt="2021-02-17T23:07:29.873" v="2" actId="1076"/>
        <pc:sldMkLst>
          <pc:docMk/>
          <pc:sldMk cId="2402651256" sldId="665"/>
        </pc:sldMkLst>
        <pc:picChg chg="mod">
          <ac:chgData name="Eve Moros Ortega" userId="S::emortega_lord.ca#ext#@mncppc.onmicrosoft.com::3f60cd0c-a95f-4edb-9079-fa79d63fbca8" providerId="AD" clId="Web-{172B99B2-1E84-4E32-BC53-570F83176F31}" dt="2021-02-17T23:07:29.873" v="2" actId="1076"/>
          <ac:picMkLst>
            <pc:docMk/>
            <pc:sldMk cId="2402651256" sldId="665"/>
            <ac:picMk id="1026" creationId="{F797C5A3-8DCC-465E-A498-8C50AC494602}"/>
          </ac:picMkLst>
        </pc:picChg>
      </pc:sldChg>
    </pc:docChg>
  </pc:docChgLst>
  <pc:docChgLst>
    <pc:chgData name="Luckin, Zachary" userId="S::zachary.luckin@ppd.mncppc.org::05d12050-6394-48bc-a817-4338dc6edc6b" providerId="AD" clId="Web-{D77BA520-2C5A-189D-2631-D66594FEB14E}"/>
    <pc:docChg chg="modSld">
      <pc:chgData name="Luckin, Zachary" userId="S::zachary.luckin@ppd.mncppc.org::05d12050-6394-48bc-a817-4338dc6edc6b" providerId="AD" clId="Web-{D77BA520-2C5A-189D-2631-D66594FEB14E}" dt="2021-02-09T15:51:39.901" v="1" actId="20577"/>
      <pc:docMkLst>
        <pc:docMk/>
      </pc:docMkLst>
      <pc:sldChg chg="modSp">
        <pc:chgData name="Luckin, Zachary" userId="S::zachary.luckin@ppd.mncppc.org::05d12050-6394-48bc-a817-4338dc6edc6b" providerId="AD" clId="Web-{D77BA520-2C5A-189D-2631-D66594FEB14E}" dt="2021-02-09T15:51:39.901" v="1" actId="20577"/>
        <pc:sldMkLst>
          <pc:docMk/>
          <pc:sldMk cId="745224154" sldId="672"/>
        </pc:sldMkLst>
        <pc:spChg chg="mod">
          <ac:chgData name="Luckin, Zachary" userId="S::zachary.luckin@ppd.mncppc.org::05d12050-6394-48bc-a817-4338dc6edc6b" providerId="AD" clId="Web-{D77BA520-2C5A-189D-2631-D66594FEB14E}" dt="2021-02-09T15:51:39.901" v="1" actId="20577"/>
          <ac:spMkLst>
            <pc:docMk/>
            <pc:sldMk cId="745224154" sldId="672"/>
            <ac:spMk id="16" creationId="{ECBF17DC-232D-4B2C-884E-F1256D74F6A7}"/>
          </ac:spMkLst>
        </pc:spChg>
      </pc:sldChg>
    </pc:docChg>
  </pc:docChgLst>
  <pc:docChgLst>
    <pc:chgData name="Reynolds, Kipling" userId="S::kipling.reynolds@ppd.mncppc.org::245cdaac-3b0b-4dd6-9e38-147c06cb0f75" providerId="AD" clId="Web-{848DF6B8-76B1-B823-0434-E0F16AF0AB11}"/>
    <pc:docChg chg="">
      <pc:chgData name="Reynolds, Kipling" userId="S::kipling.reynolds@ppd.mncppc.org::245cdaac-3b0b-4dd6-9e38-147c06cb0f75" providerId="AD" clId="Web-{848DF6B8-76B1-B823-0434-E0F16AF0AB11}" dt="2021-02-11T13:38:08.199" v="0"/>
      <pc:docMkLst>
        <pc:docMk/>
      </pc:docMkLst>
      <pc:sldChg chg="addCm">
        <pc:chgData name="Reynolds, Kipling" userId="S::kipling.reynolds@ppd.mncppc.org::245cdaac-3b0b-4dd6-9e38-147c06cb0f75" providerId="AD" clId="Web-{848DF6B8-76B1-B823-0434-E0F16AF0AB11}" dt="2021-02-11T13:38:08.199" v="0"/>
        <pc:sldMkLst>
          <pc:docMk/>
          <pc:sldMk cId="2402651256" sldId="665"/>
        </pc:sldMkLst>
      </pc:sldChg>
    </pc:docChg>
  </pc:docChgLst>
  <pc:docChgLst>
    <pc:chgData name="Tiffany Lyons" userId="S::tlyons_lord.ca#ext#@mncppc.onmicrosoft.com::1575acc2-c81d-4c31-a3ba-17b7273975f7" providerId="AD" clId="Web-{19D59430-5E45-1D21-7C27-A26ADBF51F9E}"/>
    <pc:docChg chg="modSld">
      <pc:chgData name="Tiffany Lyons" userId="S::tlyons_lord.ca#ext#@mncppc.onmicrosoft.com::1575acc2-c81d-4c31-a3ba-17b7273975f7" providerId="AD" clId="Web-{19D59430-5E45-1D21-7C27-A26ADBF51F9E}" dt="2021-02-12T18:02:30.637" v="2" actId="20577"/>
      <pc:docMkLst>
        <pc:docMk/>
      </pc:docMkLst>
      <pc:sldChg chg="modSp">
        <pc:chgData name="Tiffany Lyons" userId="S::tlyons_lord.ca#ext#@mncppc.onmicrosoft.com::1575acc2-c81d-4c31-a3ba-17b7273975f7" providerId="AD" clId="Web-{19D59430-5E45-1D21-7C27-A26ADBF51F9E}" dt="2021-02-12T18:02:30.637" v="2" actId="20577"/>
        <pc:sldMkLst>
          <pc:docMk/>
          <pc:sldMk cId="203077381" sldId="637"/>
        </pc:sldMkLst>
        <pc:spChg chg="mod">
          <ac:chgData name="Tiffany Lyons" userId="S::tlyons_lord.ca#ext#@mncppc.onmicrosoft.com::1575acc2-c81d-4c31-a3ba-17b7273975f7" providerId="AD" clId="Web-{19D59430-5E45-1D21-7C27-A26ADBF51F9E}" dt="2021-02-12T18:02:30.637" v="2" actId="20577"/>
          <ac:spMkLst>
            <pc:docMk/>
            <pc:sldMk cId="203077381" sldId="637"/>
            <ac:spMk id="14" creationId="{FC79E64F-39C6-45EA-A679-7B1281B2ACE4}"/>
          </ac:spMkLst>
        </pc:spChg>
      </pc:sldChg>
    </pc:docChg>
  </pc:docChgLst>
  <pc:docChgLst>
    <pc:chgData name="Tiffany Lyons" userId="S::tlyons_lord.ca#ext#@mncppc.onmicrosoft.com::1575acc2-c81d-4c31-a3ba-17b7273975f7" providerId="AD" clId="Web-{900F1B4F-B5DB-C167-47E2-21A95B547BD2}"/>
    <pc:docChg chg="addSld delSld modSld">
      <pc:chgData name="Tiffany Lyons" userId="S::tlyons_lord.ca#ext#@mncppc.onmicrosoft.com::1575acc2-c81d-4c31-a3ba-17b7273975f7" providerId="AD" clId="Web-{900F1B4F-B5DB-C167-47E2-21A95B547BD2}" dt="2021-02-08T15:42:35.419" v="96"/>
      <pc:docMkLst>
        <pc:docMk/>
      </pc:docMkLst>
      <pc:sldChg chg="modSp">
        <pc:chgData name="Tiffany Lyons" userId="S::tlyons_lord.ca#ext#@mncppc.onmicrosoft.com::1575acc2-c81d-4c31-a3ba-17b7273975f7" providerId="AD" clId="Web-{900F1B4F-B5DB-C167-47E2-21A95B547BD2}" dt="2021-02-08T15:38:56.038" v="53" actId="20577"/>
        <pc:sldMkLst>
          <pc:docMk/>
          <pc:sldMk cId="2129781934" sldId="670"/>
        </pc:sldMkLst>
        <pc:spChg chg="mod">
          <ac:chgData name="Tiffany Lyons" userId="S::tlyons_lord.ca#ext#@mncppc.onmicrosoft.com::1575acc2-c81d-4c31-a3ba-17b7273975f7" providerId="AD" clId="Web-{900F1B4F-B5DB-C167-47E2-21A95B547BD2}" dt="2021-02-08T15:38:56.038" v="53" actId="20577"/>
          <ac:spMkLst>
            <pc:docMk/>
            <pc:sldMk cId="2129781934" sldId="670"/>
            <ac:spMk id="5" creationId="{7EC5712C-F6BD-4771-B680-5AFD63EFC4CD}"/>
          </ac:spMkLst>
        </pc:spChg>
      </pc:sldChg>
      <pc:sldChg chg="modSp addCm">
        <pc:chgData name="Tiffany Lyons" userId="S::tlyons_lord.ca#ext#@mncppc.onmicrosoft.com::1575acc2-c81d-4c31-a3ba-17b7273975f7" providerId="AD" clId="Web-{900F1B4F-B5DB-C167-47E2-21A95B547BD2}" dt="2021-02-08T15:35:49.971" v="25" actId="20577"/>
        <pc:sldMkLst>
          <pc:docMk/>
          <pc:sldMk cId="745224154" sldId="672"/>
        </pc:sldMkLst>
        <pc:spChg chg="mod">
          <ac:chgData name="Tiffany Lyons" userId="S::tlyons_lord.ca#ext#@mncppc.onmicrosoft.com::1575acc2-c81d-4c31-a3ba-17b7273975f7" providerId="AD" clId="Web-{900F1B4F-B5DB-C167-47E2-21A95B547BD2}" dt="2021-02-08T15:35:49.971" v="25" actId="20577"/>
          <ac:spMkLst>
            <pc:docMk/>
            <pc:sldMk cId="745224154" sldId="672"/>
            <ac:spMk id="16" creationId="{ECBF17DC-232D-4B2C-884E-F1256D74F6A7}"/>
          </ac:spMkLst>
        </pc:spChg>
      </pc:sldChg>
      <pc:sldChg chg="modSp del">
        <pc:chgData name="Tiffany Lyons" userId="S::tlyons_lord.ca#ext#@mncppc.onmicrosoft.com::1575acc2-c81d-4c31-a3ba-17b7273975f7" providerId="AD" clId="Web-{900F1B4F-B5DB-C167-47E2-21A95B547BD2}" dt="2021-02-08T15:42:35.419" v="96"/>
        <pc:sldMkLst>
          <pc:docMk/>
          <pc:sldMk cId="327782426" sldId="674"/>
        </pc:sldMkLst>
        <pc:spChg chg="mod">
          <ac:chgData name="Tiffany Lyons" userId="S::tlyons_lord.ca#ext#@mncppc.onmicrosoft.com::1575acc2-c81d-4c31-a3ba-17b7273975f7" providerId="AD" clId="Web-{900F1B4F-B5DB-C167-47E2-21A95B547BD2}" dt="2021-02-08T15:41:53.621" v="95" actId="20577"/>
          <ac:spMkLst>
            <pc:docMk/>
            <pc:sldMk cId="327782426" sldId="674"/>
            <ac:spMk id="6" creationId="{3CEAA247-E301-44A0-A8AD-CE58E9DF2763}"/>
          </ac:spMkLst>
        </pc:spChg>
      </pc:sldChg>
      <pc:sldChg chg="delSp modSp addCm">
        <pc:chgData name="Tiffany Lyons" userId="S::tlyons_lord.ca#ext#@mncppc.onmicrosoft.com::1575acc2-c81d-4c31-a3ba-17b7273975f7" providerId="AD" clId="Web-{900F1B4F-B5DB-C167-47E2-21A95B547BD2}" dt="2021-02-08T15:41:20.932" v="86"/>
        <pc:sldMkLst>
          <pc:docMk/>
          <pc:sldMk cId="3862896394" sldId="677"/>
        </pc:sldMkLst>
        <pc:spChg chg="mod">
          <ac:chgData name="Tiffany Lyons" userId="S::tlyons_lord.ca#ext#@mncppc.onmicrosoft.com::1575acc2-c81d-4c31-a3ba-17b7273975f7" providerId="AD" clId="Web-{900F1B4F-B5DB-C167-47E2-21A95B547BD2}" dt="2021-02-08T15:37:55.568" v="48" actId="20577"/>
          <ac:spMkLst>
            <pc:docMk/>
            <pc:sldMk cId="3862896394" sldId="677"/>
            <ac:spMk id="5" creationId="{7EC5712C-F6BD-4771-B680-5AFD63EFC4CD}"/>
          </ac:spMkLst>
        </pc:spChg>
        <pc:picChg chg="mod">
          <ac:chgData name="Tiffany Lyons" userId="S::tlyons_lord.ca#ext#@mncppc.onmicrosoft.com::1575acc2-c81d-4c31-a3ba-17b7273975f7" providerId="AD" clId="Web-{900F1B4F-B5DB-C167-47E2-21A95B547BD2}" dt="2021-02-08T15:37:29.786" v="40" actId="14100"/>
          <ac:picMkLst>
            <pc:docMk/>
            <pc:sldMk cId="3862896394" sldId="677"/>
            <ac:picMk id="7" creationId="{4507AE37-7FEB-4B1A-AD21-5EF93EF0801B}"/>
          </ac:picMkLst>
        </pc:picChg>
        <pc:picChg chg="del">
          <ac:chgData name="Tiffany Lyons" userId="S::tlyons_lord.ca#ext#@mncppc.onmicrosoft.com::1575acc2-c81d-4c31-a3ba-17b7273975f7" providerId="AD" clId="Web-{900F1B4F-B5DB-C167-47E2-21A95B547BD2}" dt="2021-02-08T15:37:16.755" v="37"/>
          <ac:picMkLst>
            <pc:docMk/>
            <pc:sldMk cId="3862896394" sldId="677"/>
            <ac:picMk id="8" creationId="{2E956785-7799-4BBD-B04F-781DCF716A57}"/>
          </ac:picMkLst>
        </pc:picChg>
      </pc:sldChg>
      <pc:sldChg chg="addSp modSp addCm">
        <pc:chgData name="Tiffany Lyons" userId="S::tlyons_lord.ca#ext#@mncppc.onmicrosoft.com::1575acc2-c81d-4c31-a3ba-17b7273975f7" providerId="AD" clId="Web-{900F1B4F-B5DB-C167-47E2-21A95B547BD2}" dt="2021-02-08T15:41:14.463" v="85"/>
        <pc:sldMkLst>
          <pc:docMk/>
          <pc:sldMk cId="3980761953" sldId="679"/>
        </pc:sldMkLst>
        <pc:spChg chg="mod">
          <ac:chgData name="Tiffany Lyons" userId="S::tlyons_lord.ca#ext#@mncppc.onmicrosoft.com::1575acc2-c81d-4c31-a3ba-17b7273975f7" providerId="AD" clId="Web-{900F1B4F-B5DB-C167-47E2-21A95B547BD2}" dt="2021-02-08T15:41:01.541" v="84" actId="20577"/>
          <ac:spMkLst>
            <pc:docMk/>
            <pc:sldMk cId="3980761953" sldId="679"/>
            <ac:spMk id="5" creationId="{7EC5712C-F6BD-4771-B680-5AFD63EFC4CD}"/>
          </ac:spMkLst>
        </pc:spChg>
        <pc:spChg chg="add mod">
          <ac:chgData name="Tiffany Lyons" userId="S::tlyons_lord.ca#ext#@mncppc.onmicrosoft.com::1575acc2-c81d-4c31-a3ba-17b7273975f7" providerId="AD" clId="Web-{900F1B4F-B5DB-C167-47E2-21A95B547BD2}" dt="2021-02-08T15:40:23.212" v="77" actId="20577"/>
          <ac:spMkLst>
            <pc:docMk/>
            <pc:sldMk cId="3980761953" sldId="679"/>
            <ac:spMk id="6" creationId="{CA2B585F-F2AB-4787-866D-2AB0BBE86F3C}"/>
          </ac:spMkLst>
        </pc:spChg>
      </pc:sldChg>
      <pc:sldChg chg="delSp modSp add replId">
        <pc:chgData name="Tiffany Lyons" userId="S::tlyons_lord.ca#ext#@mncppc.onmicrosoft.com::1575acc2-c81d-4c31-a3ba-17b7273975f7" providerId="AD" clId="Web-{900F1B4F-B5DB-C167-47E2-21A95B547BD2}" dt="2021-02-08T15:38:37.053" v="49" actId="1076"/>
        <pc:sldMkLst>
          <pc:docMk/>
          <pc:sldMk cId="4187174591" sldId="680"/>
        </pc:sldMkLst>
        <pc:spChg chg="mod">
          <ac:chgData name="Tiffany Lyons" userId="S::tlyons_lord.ca#ext#@mncppc.onmicrosoft.com::1575acc2-c81d-4c31-a3ba-17b7273975f7" providerId="AD" clId="Web-{900F1B4F-B5DB-C167-47E2-21A95B547BD2}" dt="2021-02-08T15:38:37.053" v="49" actId="1076"/>
          <ac:spMkLst>
            <pc:docMk/>
            <pc:sldMk cId="4187174591" sldId="680"/>
            <ac:spMk id="5" creationId="{7EC5712C-F6BD-4771-B680-5AFD63EFC4CD}"/>
          </ac:spMkLst>
        </pc:spChg>
        <pc:picChg chg="del">
          <ac:chgData name="Tiffany Lyons" userId="S::tlyons_lord.ca#ext#@mncppc.onmicrosoft.com::1575acc2-c81d-4c31-a3ba-17b7273975f7" providerId="AD" clId="Web-{900F1B4F-B5DB-C167-47E2-21A95B547BD2}" dt="2021-02-08T15:36:43.035" v="30"/>
          <ac:picMkLst>
            <pc:docMk/>
            <pc:sldMk cId="4187174591" sldId="680"/>
            <ac:picMk id="7" creationId="{4507AE37-7FEB-4B1A-AD21-5EF93EF0801B}"/>
          </ac:picMkLst>
        </pc:picChg>
        <pc:picChg chg="mod">
          <ac:chgData name="Tiffany Lyons" userId="S::tlyons_lord.ca#ext#@mncppc.onmicrosoft.com::1575acc2-c81d-4c31-a3ba-17b7273975f7" providerId="AD" clId="Web-{900F1B4F-B5DB-C167-47E2-21A95B547BD2}" dt="2021-02-08T15:36:50.363" v="32" actId="1076"/>
          <ac:picMkLst>
            <pc:docMk/>
            <pc:sldMk cId="4187174591" sldId="680"/>
            <ac:picMk id="8" creationId="{2E956785-7799-4BBD-B04F-781DCF716A57}"/>
          </ac:picMkLst>
        </pc:picChg>
      </pc:sldChg>
    </pc:docChg>
  </pc:docChgLst>
  <pc:docChgLst>
    <pc:chgData name="Akins, Vanessa" userId="S::vanessa.akins@ppd.mncppc.org::dd24468d-40d8-4d36-94dd-d4f0c7a048b1" providerId="AD" clId="Web-{321202AF-0D2C-4177-BE44-AC99E2F1752E}"/>
    <pc:docChg chg="">
      <pc:chgData name="Akins, Vanessa" userId="S::vanessa.akins@ppd.mncppc.org::dd24468d-40d8-4d36-94dd-d4f0c7a048b1" providerId="AD" clId="Web-{321202AF-0D2C-4177-BE44-AC99E2F1752E}" dt="2021-02-12T15:10:58.251" v="0"/>
      <pc:docMkLst>
        <pc:docMk/>
      </pc:docMkLst>
      <pc:sldChg chg="addCm">
        <pc:chgData name="Akins, Vanessa" userId="S::vanessa.akins@ppd.mncppc.org::dd24468d-40d8-4d36-94dd-d4f0c7a048b1" providerId="AD" clId="Web-{321202AF-0D2C-4177-BE44-AC99E2F1752E}" dt="2021-02-12T15:10:58.251" v="0"/>
        <pc:sldMkLst>
          <pc:docMk/>
          <pc:sldMk cId="228620769" sldId="630"/>
        </pc:sldMkLst>
      </pc:sldChg>
    </pc:docChg>
  </pc:docChgLst>
  <pc:docChgLst>
    <pc:chgData name="Akins, Vanessa" userId="S::vanessa.akins@ppd.mncppc.org::dd24468d-40d8-4d36-94dd-d4f0c7a048b1" providerId="AD" clId="Web-{1F4BC05E-B44E-55E0-1355-DABEFE71997D}"/>
    <pc:docChg chg="">
      <pc:chgData name="Akins, Vanessa" userId="S::vanessa.akins@ppd.mncppc.org::dd24468d-40d8-4d36-94dd-d4f0c7a048b1" providerId="AD" clId="Web-{1F4BC05E-B44E-55E0-1355-DABEFE71997D}" dt="2021-02-09T15:39:08.558" v="0"/>
      <pc:docMkLst>
        <pc:docMk/>
      </pc:docMkLst>
      <pc:sldChg chg="addCm">
        <pc:chgData name="Akins, Vanessa" userId="S::vanessa.akins@ppd.mncppc.org::dd24468d-40d8-4d36-94dd-d4f0c7a048b1" providerId="AD" clId="Web-{1F4BC05E-B44E-55E0-1355-DABEFE71997D}" dt="2021-02-09T15:39:08.558" v="0"/>
        <pc:sldMkLst>
          <pc:docMk/>
          <pc:sldMk cId="3862896394" sldId="677"/>
        </pc:sldMkLst>
      </pc:sldChg>
    </pc:docChg>
  </pc:docChgLst>
  <pc:docChgLst>
    <pc:chgData name="Eve Moros Ortega" userId="S::emortega_lord.ca#ext#@mncppc.onmicrosoft.com::3f60cd0c-a95f-4edb-9079-fa79d63fbca8" providerId="AD" clId="Web-{89CBD2F2-2DDC-684B-D224-35784E8221B3}"/>
    <pc:docChg chg="modSld">
      <pc:chgData name="Eve Moros Ortega" userId="S::emortega_lord.ca#ext#@mncppc.onmicrosoft.com::3f60cd0c-a95f-4edb-9079-fa79d63fbca8" providerId="AD" clId="Web-{89CBD2F2-2DDC-684B-D224-35784E8221B3}" dt="2021-02-11T22:06:38.065" v="610"/>
      <pc:docMkLst>
        <pc:docMk/>
      </pc:docMkLst>
      <pc:sldChg chg="modNotes">
        <pc:chgData name="Eve Moros Ortega" userId="S::emortega_lord.ca#ext#@mncppc.onmicrosoft.com::3f60cd0c-a95f-4edb-9079-fa79d63fbca8" providerId="AD" clId="Web-{89CBD2F2-2DDC-684B-D224-35784E8221B3}" dt="2021-02-11T22:06:38.065" v="610"/>
        <pc:sldMkLst>
          <pc:docMk/>
          <pc:sldMk cId="2402651256" sldId="665"/>
        </pc:sldMkLst>
      </pc:sldChg>
    </pc:docChg>
  </pc:docChgLst>
  <pc:docChgLst>
    <pc:chgData name="Reynolds, Kipling" userId="S::kipling.reynolds@ppd.mncppc.org::245cdaac-3b0b-4dd6-9e38-147c06cb0f75" providerId="AD" clId="Web-{0B48773F-122A-19EA-5BCD-1D1A73FC5935}"/>
    <pc:docChg chg="">
      <pc:chgData name="Reynolds, Kipling" userId="S::kipling.reynolds@ppd.mncppc.org::245cdaac-3b0b-4dd6-9e38-147c06cb0f75" providerId="AD" clId="Web-{0B48773F-122A-19EA-5BCD-1D1A73FC5935}" dt="2021-02-09T17:24:44.291" v="1"/>
      <pc:docMkLst>
        <pc:docMk/>
      </pc:docMkLst>
      <pc:sldChg chg="addCm modCm">
        <pc:chgData name="Reynolds, Kipling" userId="S::kipling.reynolds@ppd.mncppc.org::245cdaac-3b0b-4dd6-9e38-147c06cb0f75" providerId="AD" clId="Web-{0B48773F-122A-19EA-5BCD-1D1A73FC5935}" dt="2021-02-09T17:24:44.291" v="1"/>
        <pc:sldMkLst>
          <pc:docMk/>
          <pc:sldMk cId="4230857619" sldId="671"/>
        </pc:sldMkLst>
      </pc:sldChg>
    </pc:docChg>
  </pc:docChgLst>
  <pc:docChgLst>
    <pc:chgData name="Akins, Vanessa" userId="S::vanessa.akins@ppd.mncppc.org::dd24468d-40d8-4d36-94dd-d4f0c7a048b1" providerId="AD" clId="Web-{3AD61825-AA6F-3F90-F631-D5F592250780}"/>
    <pc:docChg chg="">
      <pc:chgData name="Akins, Vanessa" userId="S::vanessa.akins@ppd.mncppc.org::dd24468d-40d8-4d36-94dd-d4f0c7a048b1" providerId="AD" clId="Web-{3AD61825-AA6F-3F90-F631-D5F592250780}" dt="2021-02-09T16:47:47.442" v="2"/>
      <pc:docMkLst>
        <pc:docMk/>
      </pc:docMkLst>
      <pc:sldChg chg="addCm">
        <pc:chgData name="Akins, Vanessa" userId="S::vanessa.akins@ppd.mncppc.org::dd24468d-40d8-4d36-94dd-d4f0c7a048b1" providerId="AD" clId="Web-{3AD61825-AA6F-3F90-F631-D5F592250780}" dt="2021-02-09T16:47:47.442" v="2"/>
        <pc:sldMkLst>
          <pc:docMk/>
          <pc:sldMk cId="3242415403" sldId="660"/>
        </pc:sldMkLst>
      </pc:sldChg>
    </pc:docChg>
  </pc:docChgLst>
  <pc:docChgLst>
    <pc:chgData name="Akins, Vanessa" userId="S::vanessa.akins@ppd.mncppc.org::dd24468d-40d8-4d36-94dd-d4f0c7a048b1" providerId="AD" clId="Web-{8FE4101C-4BDF-A535-2280-B39353698762}"/>
    <pc:docChg chg="">
      <pc:chgData name="Akins, Vanessa" userId="S::vanessa.akins@ppd.mncppc.org::dd24468d-40d8-4d36-94dd-d4f0c7a048b1" providerId="AD" clId="Web-{8FE4101C-4BDF-A535-2280-B39353698762}" dt="2021-02-04T20:35:23.585" v="0"/>
      <pc:docMkLst>
        <pc:docMk/>
      </pc:docMkLst>
      <pc:sldChg chg="addCm">
        <pc:chgData name="Akins, Vanessa" userId="S::vanessa.akins@ppd.mncppc.org::dd24468d-40d8-4d36-94dd-d4f0c7a048b1" providerId="AD" clId="Web-{8FE4101C-4BDF-A535-2280-B39353698762}" dt="2021-02-04T20:35:23.585" v="0"/>
        <pc:sldMkLst>
          <pc:docMk/>
          <pc:sldMk cId="3862896394" sldId="677"/>
        </pc:sldMkLst>
      </pc:sldChg>
    </pc:docChg>
  </pc:docChgLst>
  <pc:docChgLst>
    <pc:chgData name="Akins, Vanessa" userId="S::vanessa.akins@ppd.mncppc.org::dd24468d-40d8-4d36-94dd-d4f0c7a048b1" providerId="AD" clId="Web-{95A187E9-A2C6-F864-C75E-1AE176829C6F}"/>
    <pc:docChg chg="modSld">
      <pc:chgData name="Akins, Vanessa" userId="S::vanessa.akins@ppd.mncppc.org::dd24468d-40d8-4d36-94dd-d4f0c7a048b1" providerId="AD" clId="Web-{95A187E9-A2C6-F864-C75E-1AE176829C6F}" dt="2021-02-02T04:54:34.243" v="41"/>
      <pc:docMkLst>
        <pc:docMk/>
      </pc:docMkLst>
      <pc:sldChg chg="delSp modSp delCm">
        <pc:chgData name="Akins, Vanessa" userId="S::vanessa.akins@ppd.mncppc.org::dd24468d-40d8-4d36-94dd-d4f0c7a048b1" providerId="AD" clId="Web-{95A187E9-A2C6-F864-C75E-1AE176829C6F}" dt="2021-02-02T04:54:34.243" v="41"/>
        <pc:sldMkLst>
          <pc:docMk/>
          <pc:sldMk cId="1647716823" sldId="639"/>
        </pc:sldMkLst>
        <pc:spChg chg="mod">
          <ac:chgData name="Akins, Vanessa" userId="S::vanessa.akins@ppd.mncppc.org::dd24468d-40d8-4d36-94dd-d4f0c7a048b1" providerId="AD" clId="Web-{95A187E9-A2C6-F864-C75E-1AE176829C6F}" dt="2021-02-02T04:54:24.977" v="40" actId="1076"/>
          <ac:spMkLst>
            <pc:docMk/>
            <pc:sldMk cId="1647716823" sldId="639"/>
            <ac:spMk id="5" creationId="{EE04AD07-E30B-42D3-A165-6093DFC628FD}"/>
          </ac:spMkLst>
        </pc:spChg>
        <pc:picChg chg="mod">
          <ac:chgData name="Akins, Vanessa" userId="S::vanessa.akins@ppd.mncppc.org::dd24468d-40d8-4d36-94dd-d4f0c7a048b1" providerId="AD" clId="Web-{95A187E9-A2C6-F864-C75E-1AE176829C6F}" dt="2021-02-02T04:51:57.766" v="14" actId="1076"/>
          <ac:picMkLst>
            <pc:docMk/>
            <pc:sldMk cId="1647716823" sldId="639"/>
            <ac:picMk id="3" creationId="{EB562470-1522-49CA-99EB-7E32084F0E70}"/>
          </ac:picMkLst>
        </pc:picChg>
        <pc:cxnChg chg="del mod">
          <ac:chgData name="Akins, Vanessa" userId="S::vanessa.akins@ppd.mncppc.org::dd24468d-40d8-4d36-94dd-d4f0c7a048b1" providerId="AD" clId="Web-{95A187E9-A2C6-F864-C75E-1AE176829C6F}" dt="2021-02-02T04:54:34.243" v="41"/>
          <ac:cxnSpMkLst>
            <pc:docMk/>
            <pc:sldMk cId="1647716823" sldId="639"/>
            <ac:cxnSpMk id="17" creationId="{D4A97E13-4792-48BF-87E0-93DB6F95893D}"/>
          </ac:cxnSpMkLst>
        </pc:cxnChg>
      </pc:sldChg>
    </pc:docChg>
  </pc:docChgLst>
  <pc:docChgLst>
    <pc:chgData name="Akins, Vanessa" userId="S::vanessa.akins@ppd.mncppc.org::dd24468d-40d8-4d36-94dd-d4f0c7a048b1" providerId="AD" clId="Web-{46930E05-AD6B-97FB-236F-1281602DC449}"/>
    <pc:docChg chg="">
      <pc:chgData name="Akins, Vanessa" userId="S::vanessa.akins@ppd.mncppc.org::dd24468d-40d8-4d36-94dd-d4f0c7a048b1" providerId="AD" clId="Web-{46930E05-AD6B-97FB-236F-1281602DC449}" dt="2021-02-17T17:58:14.574" v="1"/>
      <pc:docMkLst>
        <pc:docMk/>
      </pc:docMkLst>
      <pc:sldChg chg="addCm">
        <pc:chgData name="Akins, Vanessa" userId="S::vanessa.akins@ppd.mncppc.org::dd24468d-40d8-4d36-94dd-d4f0c7a048b1" providerId="AD" clId="Web-{46930E05-AD6B-97FB-236F-1281602DC449}" dt="2021-02-17T17:57:25.416" v="0"/>
        <pc:sldMkLst>
          <pc:docMk/>
          <pc:sldMk cId="627317754" sldId="266"/>
        </pc:sldMkLst>
      </pc:sldChg>
      <pc:sldChg chg="addCm">
        <pc:chgData name="Akins, Vanessa" userId="S::vanessa.akins@ppd.mncppc.org::dd24468d-40d8-4d36-94dd-d4f0c7a048b1" providerId="AD" clId="Web-{46930E05-AD6B-97FB-236F-1281602DC449}" dt="2021-02-17T17:58:14.574" v="1"/>
        <pc:sldMkLst>
          <pc:docMk/>
          <pc:sldMk cId="3242415403" sldId="660"/>
        </pc:sldMkLst>
      </pc:sldChg>
    </pc:docChg>
  </pc:docChgLst>
  <pc:docChgLst>
    <pc:chgData name="Akins, Vanessa" userId="S::vanessa.akins@ppd.mncppc.org::dd24468d-40d8-4d36-94dd-d4f0c7a048b1" providerId="AD" clId="Web-{A1741984-ADE1-5F70-16E5-8628BBEE248F}"/>
    <pc:docChg chg="modSld">
      <pc:chgData name="Akins, Vanessa" userId="S::vanessa.akins@ppd.mncppc.org::dd24468d-40d8-4d36-94dd-d4f0c7a048b1" providerId="AD" clId="Web-{A1741984-ADE1-5F70-16E5-8628BBEE248F}" dt="2021-02-11T15:10:26.513" v="4" actId="20577"/>
      <pc:docMkLst>
        <pc:docMk/>
      </pc:docMkLst>
      <pc:sldChg chg="addCm">
        <pc:chgData name="Akins, Vanessa" userId="S::vanessa.akins@ppd.mncppc.org::dd24468d-40d8-4d36-94dd-d4f0c7a048b1" providerId="AD" clId="Web-{A1741984-ADE1-5F70-16E5-8628BBEE248F}" dt="2021-02-11T15:07:23.011" v="1"/>
        <pc:sldMkLst>
          <pc:docMk/>
          <pc:sldMk cId="2402651256" sldId="665"/>
        </pc:sldMkLst>
      </pc:sldChg>
      <pc:sldChg chg="modSp">
        <pc:chgData name="Akins, Vanessa" userId="S::vanessa.akins@ppd.mncppc.org::dd24468d-40d8-4d36-94dd-d4f0c7a048b1" providerId="AD" clId="Web-{A1741984-ADE1-5F70-16E5-8628BBEE248F}" dt="2021-02-11T15:10:26.513" v="4" actId="20577"/>
        <pc:sldMkLst>
          <pc:docMk/>
          <pc:sldMk cId="745224154" sldId="672"/>
        </pc:sldMkLst>
        <pc:spChg chg="mod">
          <ac:chgData name="Akins, Vanessa" userId="S::vanessa.akins@ppd.mncppc.org::dd24468d-40d8-4d36-94dd-d4f0c7a048b1" providerId="AD" clId="Web-{A1741984-ADE1-5F70-16E5-8628BBEE248F}" dt="2021-02-11T15:10:26.513" v="4" actId="20577"/>
          <ac:spMkLst>
            <pc:docMk/>
            <pc:sldMk cId="745224154" sldId="672"/>
            <ac:spMk id="7" creationId="{ABFAB16A-4BC9-45AE-B234-F4B867EB7A5E}"/>
          </ac:spMkLst>
        </pc:spChg>
      </pc:sldChg>
      <pc:sldChg chg="addCm">
        <pc:chgData name="Akins, Vanessa" userId="S::vanessa.akins@ppd.mncppc.org::dd24468d-40d8-4d36-94dd-d4f0c7a048b1" providerId="AD" clId="Web-{A1741984-ADE1-5F70-16E5-8628BBEE248F}" dt="2021-02-11T15:05:30.493" v="0"/>
        <pc:sldMkLst>
          <pc:docMk/>
          <pc:sldMk cId="413678095" sldId="686"/>
        </pc:sldMkLst>
      </pc:sldChg>
    </pc:docChg>
  </pc:docChgLst>
  <pc:docChgLst>
    <pc:chgData name="Luckin, Zachary" userId="05d12050-6394-48bc-a817-4338dc6edc6b" providerId="ADAL" clId="{888EAC7B-4499-C944-B213-9AC65C814EE0}"/>
    <pc:docChg chg="addSld modSld modShowInfo">
      <pc:chgData name="Luckin, Zachary" userId="05d12050-6394-48bc-a817-4338dc6edc6b" providerId="ADAL" clId="{888EAC7B-4499-C944-B213-9AC65C814EE0}" dt="2021-02-16T17:24:56.372" v="76" actId="1035"/>
      <pc:docMkLst>
        <pc:docMk/>
      </pc:docMkLst>
      <pc:sldChg chg="modSp mod">
        <pc:chgData name="Luckin, Zachary" userId="05d12050-6394-48bc-a817-4338dc6edc6b" providerId="ADAL" clId="{888EAC7B-4499-C944-B213-9AC65C814EE0}" dt="2021-02-16T17:23:28.572" v="25" actId="1035"/>
        <pc:sldMkLst>
          <pc:docMk/>
          <pc:sldMk cId="2834635361" sldId="543"/>
        </pc:sldMkLst>
        <pc:spChg chg="mod">
          <ac:chgData name="Luckin, Zachary" userId="05d12050-6394-48bc-a817-4338dc6edc6b" providerId="ADAL" clId="{888EAC7B-4499-C944-B213-9AC65C814EE0}" dt="2021-02-16T17:23:19.610" v="19" actId="1036"/>
          <ac:spMkLst>
            <pc:docMk/>
            <pc:sldMk cId="2834635361" sldId="543"/>
            <ac:spMk id="14" creationId="{7157138E-D31A-4B44-A754-6071D5CE0A6A}"/>
          </ac:spMkLst>
        </pc:spChg>
        <pc:spChg chg="mod">
          <ac:chgData name="Luckin, Zachary" userId="05d12050-6394-48bc-a817-4338dc6edc6b" providerId="ADAL" clId="{888EAC7B-4499-C944-B213-9AC65C814EE0}" dt="2021-02-16T17:23:18.732" v="18" actId="1036"/>
          <ac:spMkLst>
            <pc:docMk/>
            <pc:sldMk cId="2834635361" sldId="543"/>
            <ac:spMk id="16" creationId="{73DE02A4-72A8-4D62-8B2F-52C9EB18F28E}"/>
          </ac:spMkLst>
        </pc:spChg>
        <pc:spChg chg="mod">
          <ac:chgData name="Luckin, Zachary" userId="05d12050-6394-48bc-a817-4338dc6edc6b" providerId="ADAL" clId="{888EAC7B-4499-C944-B213-9AC65C814EE0}" dt="2021-02-16T17:23:23.571" v="22" actId="1035"/>
          <ac:spMkLst>
            <pc:docMk/>
            <pc:sldMk cId="2834635361" sldId="543"/>
            <ac:spMk id="18" creationId="{9707629E-2936-4F60-A916-97389CF8C9C7}"/>
          </ac:spMkLst>
        </pc:spChg>
        <pc:spChg chg="mod">
          <ac:chgData name="Luckin, Zachary" userId="05d12050-6394-48bc-a817-4338dc6edc6b" providerId="ADAL" clId="{888EAC7B-4499-C944-B213-9AC65C814EE0}" dt="2021-02-16T17:23:28.572" v="25" actId="1035"/>
          <ac:spMkLst>
            <pc:docMk/>
            <pc:sldMk cId="2834635361" sldId="543"/>
            <ac:spMk id="20" creationId="{511A060B-59C5-4E8B-9602-7800DB70400D}"/>
          </ac:spMkLst>
        </pc:spChg>
        <pc:spChg chg="mod">
          <ac:chgData name="Luckin, Zachary" userId="05d12050-6394-48bc-a817-4338dc6edc6b" providerId="ADAL" clId="{888EAC7B-4499-C944-B213-9AC65C814EE0}" dt="2021-02-16T17:23:26.149" v="24" actId="1035"/>
          <ac:spMkLst>
            <pc:docMk/>
            <pc:sldMk cId="2834635361" sldId="543"/>
            <ac:spMk id="22" creationId="{915D80DA-ED05-49AE-AFDD-8B4BF63BD54C}"/>
          </ac:spMkLst>
        </pc:spChg>
      </pc:sldChg>
      <pc:sldChg chg="modSp mod">
        <pc:chgData name="Luckin, Zachary" userId="05d12050-6394-48bc-a817-4338dc6edc6b" providerId="ADAL" clId="{888EAC7B-4499-C944-B213-9AC65C814EE0}" dt="2021-02-16T17:22:39.699" v="5" actId="1036"/>
        <pc:sldMkLst>
          <pc:docMk/>
          <pc:sldMk cId="2559632894" sldId="603"/>
        </pc:sldMkLst>
        <pc:spChg chg="mod">
          <ac:chgData name="Luckin, Zachary" userId="05d12050-6394-48bc-a817-4338dc6edc6b" providerId="ADAL" clId="{888EAC7B-4499-C944-B213-9AC65C814EE0}" dt="2021-02-16T17:22:39.699" v="5" actId="1036"/>
          <ac:spMkLst>
            <pc:docMk/>
            <pc:sldMk cId="2559632894" sldId="603"/>
            <ac:spMk id="14" creationId="{B341078E-EBD1-43E6-9D45-18F58A262AFF}"/>
          </ac:spMkLst>
        </pc:spChg>
      </pc:sldChg>
      <pc:sldChg chg="modSp mod">
        <pc:chgData name="Luckin, Zachary" userId="05d12050-6394-48bc-a817-4338dc6edc6b" providerId="ADAL" clId="{888EAC7B-4499-C944-B213-9AC65C814EE0}" dt="2021-02-16T17:23:09.051" v="17" actId="1035"/>
        <pc:sldMkLst>
          <pc:docMk/>
          <pc:sldMk cId="228620769" sldId="630"/>
        </pc:sldMkLst>
        <pc:spChg chg="mod">
          <ac:chgData name="Luckin, Zachary" userId="05d12050-6394-48bc-a817-4338dc6edc6b" providerId="ADAL" clId="{888EAC7B-4499-C944-B213-9AC65C814EE0}" dt="2021-02-16T17:23:04.292" v="14" actId="1035"/>
          <ac:spMkLst>
            <pc:docMk/>
            <pc:sldMk cId="228620769" sldId="630"/>
            <ac:spMk id="19" creationId="{082C92A4-B658-477C-A222-1CC0F9BD2836}"/>
          </ac:spMkLst>
        </pc:spChg>
        <pc:spChg chg="mod">
          <ac:chgData name="Luckin, Zachary" userId="05d12050-6394-48bc-a817-4338dc6edc6b" providerId="ADAL" clId="{888EAC7B-4499-C944-B213-9AC65C814EE0}" dt="2021-02-16T17:23:06.793" v="16" actId="1035"/>
          <ac:spMkLst>
            <pc:docMk/>
            <pc:sldMk cId="228620769" sldId="630"/>
            <ac:spMk id="20" creationId="{13EB19FE-CD8F-4E52-87B9-F339C4C0117A}"/>
          </ac:spMkLst>
        </pc:spChg>
        <pc:spChg chg="mod">
          <ac:chgData name="Luckin, Zachary" userId="05d12050-6394-48bc-a817-4338dc6edc6b" providerId="ADAL" clId="{888EAC7B-4499-C944-B213-9AC65C814EE0}" dt="2021-02-16T17:23:09.051" v="17" actId="1035"/>
          <ac:spMkLst>
            <pc:docMk/>
            <pc:sldMk cId="228620769" sldId="630"/>
            <ac:spMk id="22" creationId="{F36767C9-10C2-41BB-9AB4-CB7C78932D96}"/>
          </ac:spMkLst>
        </pc:spChg>
      </pc:sldChg>
      <pc:sldChg chg="mod modShow">
        <pc:chgData name="Luckin, Zachary" userId="05d12050-6394-48bc-a817-4338dc6edc6b" providerId="ADAL" clId="{888EAC7B-4499-C944-B213-9AC65C814EE0}" dt="2021-02-09T22:06:21.060" v="2" actId="729"/>
        <pc:sldMkLst>
          <pc:docMk/>
          <pc:sldMk cId="310733510" sldId="657"/>
        </pc:sldMkLst>
      </pc:sldChg>
      <pc:sldChg chg="mod modShow">
        <pc:chgData name="Luckin, Zachary" userId="05d12050-6394-48bc-a817-4338dc6edc6b" providerId="ADAL" clId="{888EAC7B-4499-C944-B213-9AC65C814EE0}" dt="2021-02-09T22:06:18.463" v="1" actId="729"/>
        <pc:sldMkLst>
          <pc:docMk/>
          <pc:sldMk cId="745224154" sldId="672"/>
        </pc:sldMkLst>
      </pc:sldChg>
      <pc:sldChg chg="modSp mod">
        <pc:chgData name="Luckin, Zachary" userId="05d12050-6394-48bc-a817-4338dc6edc6b" providerId="ADAL" clId="{888EAC7B-4499-C944-B213-9AC65C814EE0}" dt="2021-02-16T17:23:47.459" v="28" actId="1035"/>
        <pc:sldMkLst>
          <pc:docMk/>
          <pc:sldMk cId="3980761953" sldId="679"/>
        </pc:sldMkLst>
        <pc:spChg chg="mod">
          <ac:chgData name="Luckin, Zachary" userId="05d12050-6394-48bc-a817-4338dc6edc6b" providerId="ADAL" clId="{888EAC7B-4499-C944-B213-9AC65C814EE0}" dt="2021-02-16T17:23:42.513" v="26" actId="1035"/>
          <ac:spMkLst>
            <pc:docMk/>
            <pc:sldMk cId="3980761953" sldId="679"/>
            <ac:spMk id="11" creationId="{538CD862-F168-43AF-A1C8-BFCD470A8AE8}"/>
          </ac:spMkLst>
        </pc:spChg>
        <pc:spChg chg="mod">
          <ac:chgData name="Luckin, Zachary" userId="05d12050-6394-48bc-a817-4338dc6edc6b" providerId="ADAL" clId="{888EAC7B-4499-C944-B213-9AC65C814EE0}" dt="2021-02-16T17:23:44.491" v="27" actId="1035"/>
          <ac:spMkLst>
            <pc:docMk/>
            <pc:sldMk cId="3980761953" sldId="679"/>
            <ac:spMk id="12" creationId="{278E65FE-DC37-4E54-8B4F-F7C8B744D36F}"/>
          </ac:spMkLst>
        </pc:spChg>
        <pc:spChg chg="mod">
          <ac:chgData name="Luckin, Zachary" userId="05d12050-6394-48bc-a817-4338dc6edc6b" providerId="ADAL" clId="{888EAC7B-4499-C944-B213-9AC65C814EE0}" dt="2021-02-16T17:23:47.459" v="28" actId="1035"/>
          <ac:spMkLst>
            <pc:docMk/>
            <pc:sldMk cId="3980761953" sldId="679"/>
            <ac:spMk id="13" creationId="{7C0D2DD1-25DB-4E03-8A19-0431F443801E}"/>
          </ac:spMkLst>
        </pc:spChg>
      </pc:sldChg>
      <pc:sldChg chg="add">
        <pc:chgData name="Luckin, Zachary" userId="05d12050-6394-48bc-a817-4338dc6edc6b" providerId="ADAL" clId="{888EAC7B-4499-C944-B213-9AC65C814EE0}" dt="2021-02-09T22:06:10.448" v="0"/>
        <pc:sldMkLst>
          <pc:docMk/>
          <pc:sldMk cId="1477308053" sldId="684"/>
        </pc:sldMkLst>
      </pc:sldChg>
      <pc:sldChg chg="modSp mod">
        <pc:chgData name="Luckin, Zachary" userId="05d12050-6394-48bc-a817-4338dc6edc6b" providerId="ADAL" clId="{888EAC7B-4499-C944-B213-9AC65C814EE0}" dt="2021-02-16T17:24:30.441" v="41" actId="1035"/>
        <pc:sldMkLst>
          <pc:docMk/>
          <pc:sldMk cId="907696233" sldId="685"/>
        </pc:sldMkLst>
        <pc:spChg chg="mod">
          <ac:chgData name="Luckin, Zachary" userId="05d12050-6394-48bc-a817-4338dc6edc6b" providerId="ADAL" clId="{888EAC7B-4499-C944-B213-9AC65C814EE0}" dt="2021-02-16T17:24:21.972" v="35" actId="1035"/>
          <ac:spMkLst>
            <pc:docMk/>
            <pc:sldMk cId="907696233" sldId="685"/>
            <ac:spMk id="16" creationId="{D635EA89-4D36-4ADA-9107-9BB98CCB3AFB}"/>
          </ac:spMkLst>
        </pc:spChg>
        <pc:spChg chg="mod">
          <ac:chgData name="Luckin, Zachary" userId="05d12050-6394-48bc-a817-4338dc6edc6b" providerId="ADAL" clId="{888EAC7B-4499-C944-B213-9AC65C814EE0}" dt="2021-02-16T17:24:25.929" v="38" actId="1035"/>
          <ac:spMkLst>
            <pc:docMk/>
            <pc:sldMk cId="907696233" sldId="685"/>
            <ac:spMk id="17" creationId="{03F418BE-A50B-4ABF-B79F-2A5FFE00F163}"/>
          </ac:spMkLst>
        </pc:spChg>
        <pc:spChg chg="mod">
          <ac:chgData name="Luckin, Zachary" userId="05d12050-6394-48bc-a817-4338dc6edc6b" providerId="ADAL" clId="{888EAC7B-4499-C944-B213-9AC65C814EE0}" dt="2021-02-16T17:24:27.697" v="39" actId="1036"/>
          <ac:spMkLst>
            <pc:docMk/>
            <pc:sldMk cId="907696233" sldId="685"/>
            <ac:spMk id="20" creationId="{8A0B028E-A4FB-4B85-9973-616D1D275DCD}"/>
          </ac:spMkLst>
        </pc:spChg>
        <pc:spChg chg="mod">
          <ac:chgData name="Luckin, Zachary" userId="05d12050-6394-48bc-a817-4338dc6edc6b" providerId="ADAL" clId="{888EAC7B-4499-C944-B213-9AC65C814EE0}" dt="2021-02-16T17:24:30.441" v="41" actId="1035"/>
          <ac:spMkLst>
            <pc:docMk/>
            <pc:sldMk cId="907696233" sldId="685"/>
            <ac:spMk id="21" creationId="{D3B3252A-6771-4998-94D2-1012E140A039}"/>
          </ac:spMkLst>
        </pc:spChg>
      </pc:sldChg>
      <pc:sldChg chg="modSp mod">
        <pc:chgData name="Luckin, Zachary" userId="05d12050-6394-48bc-a817-4338dc6edc6b" providerId="ADAL" clId="{888EAC7B-4499-C944-B213-9AC65C814EE0}" dt="2021-02-16T17:24:56.372" v="76" actId="1035"/>
        <pc:sldMkLst>
          <pc:docMk/>
          <pc:sldMk cId="413678095" sldId="686"/>
        </pc:sldMkLst>
        <pc:spChg chg="mod">
          <ac:chgData name="Luckin, Zachary" userId="05d12050-6394-48bc-a817-4338dc6edc6b" providerId="ADAL" clId="{888EAC7B-4499-C944-B213-9AC65C814EE0}" dt="2021-02-16T17:24:38.772" v="47" actId="1035"/>
          <ac:spMkLst>
            <pc:docMk/>
            <pc:sldMk cId="413678095" sldId="686"/>
            <ac:spMk id="15" creationId="{68CBD12E-B2DB-45B6-B1A2-D7EF3E93CECF}"/>
          </ac:spMkLst>
        </pc:spChg>
        <pc:spChg chg="mod">
          <ac:chgData name="Luckin, Zachary" userId="05d12050-6394-48bc-a817-4338dc6edc6b" providerId="ADAL" clId="{888EAC7B-4499-C944-B213-9AC65C814EE0}" dt="2021-02-16T17:24:40.897" v="51" actId="1036"/>
          <ac:spMkLst>
            <pc:docMk/>
            <pc:sldMk cId="413678095" sldId="686"/>
            <ac:spMk id="17" creationId="{03F418BE-A50B-4ABF-B79F-2A5FFE00F163}"/>
          </ac:spMkLst>
        </pc:spChg>
        <pc:spChg chg="mod">
          <ac:chgData name="Luckin, Zachary" userId="05d12050-6394-48bc-a817-4338dc6edc6b" providerId="ADAL" clId="{888EAC7B-4499-C944-B213-9AC65C814EE0}" dt="2021-02-16T17:24:56.372" v="76" actId="1035"/>
          <ac:spMkLst>
            <pc:docMk/>
            <pc:sldMk cId="413678095" sldId="686"/>
            <ac:spMk id="20" creationId="{8A0B028E-A4FB-4B85-9973-616D1D275DCD}"/>
          </ac:spMkLst>
        </pc:spChg>
        <pc:spChg chg="mod">
          <ac:chgData name="Luckin, Zachary" userId="05d12050-6394-48bc-a817-4338dc6edc6b" providerId="ADAL" clId="{888EAC7B-4499-C944-B213-9AC65C814EE0}" dt="2021-02-16T17:24:49.486" v="55" actId="1035"/>
          <ac:spMkLst>
            <pc:docMk/>
            <pc:sldMk cId="413678095" sldId="686"/>
            <ac:spMk id="21" creationId="{D3B3252A-6771-4998-94D2-1012E140A039}"/>
          </ac:spMkLst>
        </pc:spChg>
      </pc:sldChg>
    </pc:docChg>
  </pc:docChgLst>
  <pc:docChgLst>
    <pc:chgData name="Rhonda Dallas" userId="S::rdallas_pgahc.org#ext#@mncppc.org::c4175cde-eec9-4800-8531-f17dea07d279" providerId="AD" clId="Web-{02A03632-BEFC-5AA1-BEE3-19157D46D5A4}"/>
    <pc:docChg chg="delSld">
      <pc:chgData name="Rhonda Dallas" userId="S::rdallas_pgahc.org#ext#@mncppc.org::c4175cde-eec9-4800-8531-f17dea07d279" providerId="AD" clId="Web-{02A03632-BEFC-5AA1-BEE3-19157D46D5A4}" dt="2021-02-08T20:52:19.203" v="0"/>
      <pc:docMkLst>
        <pc:docMk/>
      </pc:docMkLst>
      <pc:sldChg chg="del">
        <pc:chgData name="Rhonda Dallas" userId="S::rdallas_pgahc.org#ext#@mncppc.org::c4175cde-eec9-4800-8531-f17dea07d279" providerId="AD" clId="Web-{02A03632-BEFC-5AA1-BEE3-19157D46D5A4}" dt="2021-02-08T20:52:19.203" v="0"/>
        <pc:sldMkLst>
          <pc:docMk/>
          <pc:sldMk cId="1647665265" sldId="682"/>
        </pc:sldMkLst>
      </pc:sldChg>
    </pc:docChg>
  </pc:docChgLst>
  <pc:docChgLst>
    <pc:chgData name="Jackson, Anika" userId="S::anika.jackson@mncppc.org::41c56265-d5e6-4f8e-9e1b-9feeedb9a0ef" providerId="AD" clId="Web-{38F6A6F9-A69E-3411-327B-54582F5134C2}"/>
    <pc:docChg chg="">
      <pc:chgData name="Jackson, Anika" userId="S::anika.jackson@mncppc.org::41c56265-d5e6-4f8e-9e1b-9feeedb9a0ef" providerId="AD" clId="Web-{38F6A6F9-A69E-3411-327B-54582F5134C2}" dt="2021-02-09T19:23:24.162" v="0"/>
      <pc:docMkLst>
        <pc:docMk/>
      </pc:docMkLst>
      <pc:sldChg chg="addCm">
        <pc:chgData name="Jackson, Anika" userId="S::anika.jackson@mncppc.org::41c56265-d5e6-4f8e-9e1b-9feeedb9a0ef" providerId="AD" clId="Web-{38F6A6F9-A69E-3411-327B-54582F5134C2}" dt="2021-02-09T19:23:24.162" v="0"/>
        <pc:sldMkLst>
          <pc:docMk/>
          <pc:sldMk cId="2559632894" sldId="603"/>
        </pc:sldMkLst>
      </pc:sldChg>
    </pc:docChg>
  </pc:docChgLst>
  <pc:docChgLst>
    <pc:chgData name="Brockinton, Carly" userId="0bd750ae-5cb2-46ff-ab89-a848f16125a1" providerId="ADAL" clId="{937A948D-B041-4A0A-9F75-22B4917C782F}"/>
    <pc:docChg chg="undo custSel mod addSld delSld modSld">
      <pc:chgData name="Brockinton, Carly" userId="0bd750ae-5cb2-46ff-ab89-a848f16125a1" providerId="ADAL" clId="{937A948D-B041-4A0A-9F75-22B4917C782F}" dt="2021-02-11T20:09:23.253" v="3800"/>
      <pc:docMkLst>
        <pc:docMk/>
      </pc:docMkLst>
      <pc:sldChg chg="addSp delSp modSp mod">
        <pc:chgData name="Brockinton, Carly" userId="0bd750ae-5cb2-46ff-ab89-a848f16125a1" providerId="ADAL" clId="{937A948D-B041-4A0A-9F75-22B4917C782F}" dt="2021-02-09T17:30:15.547" v="3487" actId="18131"/>
        <pc:sldMkLst>
          <pc:docMk/>
          <pc:sldMk cId="3127022454" sldId="261"/>
        </pc:sldMkLst>
        <pc:spChg chg="mod modVis">
          <ac:chgData name="Brockinton, Carly" userId="0bd750ae-5cb2-46ff-ab89-a848f16125a1" providerId="ADAL" clId="{937A948D-B041-4A0A-9F75-22B4917C782F}" dt="2021-02-09T17:00:54.242" v="2983" actId="14430"/>
          <ac:spMkLst>
            <pc:docMk/>
            <pc:sldMk cId="3127022454" sldId="261"/>
            <ac:spMk id="3" creationId="{7E312488-BED8-417B-897E-077164EC324B}"/>
          </ac:spMkLst>
        </pc:spChg>
        <pc:spChg chg="mod modVis">
          <ac:chgData name="Brockinton, Carly" userId="0bd750ae-5cb2-46ff-ab89-a848f16125a1" providerId="ADAL" clId="{937A948D-B041-4A0A-9F75-22B4917C782F}" dt="2021-02-09T17:29:59.490" v="3482" actId="1076"/>
          <ac:spMkLst>
            <pc:docMk/>
            <pc:sldMk cId="3127022454" sldId="261"/>
            <ac:spMk id="5" creationId="{11109342-C67C-4ADC-B641-AA4E97A3DCE8}"/>
          </ac:spMkLst>
        </pc:spChg>
        <pc:spChg chg="mod modVis">
          <ac:chgData name="Brockinton, Carly" userId="0bd750ae-5cb2-46ff-ab89-a848f16125a1" providerId="ADAL" clId="{937A948D-B041-4A0A-9F75-22B4917C782F}" dt="2021-02-09T17:27:02.806" v="3441" actId="14430"/>
          <ac:spMkLst>
            <pc:docMk/>
            <pc:sldMk cId="3127022454" sldId="261"/>
            <ac:spMk id="7" creationId="{BD9541CA-37F3-42CF-A86D-ACE9C144B7D9}"/>
          </ac:spMkLst>
        </pc:spChg>
        <pc:spChg chg="add del">
          <ac:chgData name="Brockinton, Carly" userId="0bd750ae-5cb2-46ff-ab89-a848f16125a1" providerId="ADAL" clId="{937A948D-B041-4A0A-9F75-22B4917C782F}" dt="2021-02-09T17:27:56.615" v="3453" actId="478"/>
          <ac:spMkLst>
            <pc:docMk/>
            <pc:sldMk cId="3127022454" sldId="261"/>
            <ac:spMk id="9" creationId="{4906EB4D-7E70-4AE0-944B-9058545C51A1}"/>
          </ac:spMkLst>
        </pc:spChg>
        <pc:spChg chg="add del mod">
          <ac:chgData name="Brockinton, Carly" userId="0bd750ae-5cb2-46ff-ab89-a848f16125a1" providerId="ADAL" clId="{937A948D-B041-4A0A-9F75-22B4917C782F}" dt="2021-02-09T17:29:14" v="3471" actId="478"/>
          <ac:spMkLst>
            <pc:docMk/>
            <pc:sldMk cId="3127022454" sldId="261"/>
            <ac:spMk id="10" creationId="{1D706A37-CCFE-4424-9742-BA86D0743543}"/>
          </ac:spMkLst>
        </pc:spChg>
        <pc:spChg chg="add del">
          <ac:chgData name="Brockinton, Carly" userId="0bd750ae-5cb2-46ff-ab89-a848f16125a1" providerId="ADAL" clId="{937A948D-B041-4A0A-9F75-22B4917C782F}" dt="2021-02-09T17:29:10.819" v="3470" actId="478"/>
          <ac:spMkLst>
            <pc:docMk/>
            <pc:sldMk cId="3127022454" sldId="261"/>
            <ac:spMk id="19" creationId="{9094617F-5E9C-4376-A7BD-8D14A99FE9A7}"/>
          </ac:spMkLst>
        </pc:spChg>
        <pc:spChg chg="mod modVis">
          <ac:chgData name="Brockinton, Carly" userId="0bd750ae-5cb2-46ff-ab89-a848f16125a1" providerId="ADAL" clId="{937A948D-B041-4A0A-9F75-22B4917C782F}" dt="2021-02-09T17:00:47.264" v="2978" actId="14430"/>
          <ac:spMkLst>
            <pc:docMk/>
            <pc:sldMk cId="3127022454" sldId="261"/>
            <ac:spMk id="50" creationId="{201CC55D-ED54-4C5C-95E6-10947BD1103B}"/>
          </ac:spMkLst>
        </pc:spChg>
        <pc:spChg chg="mod modVis">
          <ac:chgData name="Brockinton, Carly" userId="0bd750ae-5cb2-46ff-ab89-a848f16125a1" providerId="ADAL" clId="{937A948D-B041-4A0A-9F75-22B4917C782F}" dt="2021-02-09T17:26:48.301" v="3430" actId="14430"/>
          <ac:spMkLst>
            <pc:docMk/>
            <pc:sldMk cId="3127022454" sldId="261"/>
            <ac:spMk id="56" creationId="{3873B707-463F-40B0-8227-E8CC6C67EB25}"/>
          </ac:spMkLst>
        </pc:spChg>
        <pc:spChg chg="mod modVis">
          <ac:chgData name="Brockinton, Carly" userId="0bd750ae-5cb2-46ff-ab89-a848f16125a1" providerId="ADAL" clId="{937A948D-B041-4A0A-9F75-22B4917C782F}" dt="2021-02-09T17:26:45.042" v="3427" actId="14430"/>
          <ac:spMkLst>
            <pc:docMk/>
            <pc:sldMk cId="3127022454" sldId="261"/>
            <ac:spMk id="58" creationId="{C13237C8-E62C-4F0D-A318-BD6FB6C2D138}"/>
          </ac:spMkLst>
        </pc:spChg>
        <pc:spChg chg="mod modVis">
          <ac:chgData name="Brockinton, Carly" userId="0bd750ae-5cb2-46ff-ab89-a848f16125a1" providerId="ADAL" clId="{937A948D-B041-4A0A-9F75-22B4917C782F}" dt="2021-02-09T17:26:53.324" v="3435" actId="14430"/>
          <ac:spMkLst>
            <pc:docMk/>
            <pc:sldMk cId="3127022454" sldId="261"/>
            <ac:spMk id="60" creationId="{19C9EAEA-39D0-4B0E-A0EB-51E7B26740B1}"/>
          </ac:spMkLst>
        </pc:spChg>
        <pc:grpChg chg="mod modVis">
          <ac:chgData name="Brockinton, Carly" userId="0bd750ae-5cb2-46ff-ab89-a848f16125a1" providerId="ADAL" clId="{937A948D-B041-4A0A-9F75-22B4917C782F}" dt="2021-02-09T15:46:43.700" v="2037" actId="14430"/>
          <ac:grpSpMkLst>
            <pc:docMk/>
            <pc:sldMk cId="3127022454" sldId="261"/>
            <ac:grpSpMk id="52" creationId="{1DE889C7-FAD6-4397-98E2-05D503484459}"/>
          </ac:grpSpMkLst>
        </pc:grpChg>
        <pc:graphicFrameChg chg="add mod">
          <ac:chgData name="Brockinton, Carly" userId="0bd750ae-5cb2-46ff-ab89-a848f16125a1" providerId="ADAL" clId="{937A948D-B041-4A0A-9F75-22B4917C782F}" dt="2021-02-09T17:29:53.411" v="3481" actId="1076"/>
          <ac:graphicFrameMkLst>
            <pc:docMk/>
            <pc:sldMk cId="3127022454" sldId="261"/>
            <ac:graphicFrameMk id="15" creationId="{03AFD9BB-F7F2-4BA5-9E0D-5E09F32E8D44}"/>
          </ac:graphicFrameMkLst>
        </pc:graphicFrameChg>
        <pc:graphicFrameChg chg="del">
          <ac:chgData name="Brockinton, Carly" userId="0bd750ae-5cb2-46ff-ab89-a848f16125a1" providerId="ADAL" clId="{937A948D-B041-4A0A-9F75-22B4917C782F}" dt="2021-02-09T13:21:42.452" v="276" actId="478"/>
          <ac:graphicFrameMkLst>
            <pc:docMk/>
            <pc:sldMk cId="3127022454" sldId="261"/>
            <ac:graphicFrameMk id="31" creationId="{C4D34E2B-04E9-4AB4-B21E-711916D3B728}"/>
          </ac:graphicFrameMkLst>
        </pc:graphicFrameChg>
        <pc:picChg chg="mod modVis">
          <ac:chgData name="Brockinton, Carly" userId="0bd750ae-5cb2-46ff-ab89-a848f16125a1" providerId="ADAL" clId="{937A948D-B041-4A0A-9F75-22B4917C782F}" dt="2021-02-09T17:26:50.097" v="3432" actId="14429"/>
          <ac:picMkLst>
            <pc:docMk/>
            <pc:sldMk cId="3127022454" sldId="261"/>
            <ac:picMk id="2" creationId="{9CC6FCCA-AFDC-410D-82B0-F4E8E32DDA7D}"/>
          </ac:picMkLst>
        </pc:picChg>
        <pc:picChg chg="add del mod">
          <ac:chgData name="Brockinton, Carly" userId="0bd750ae-5cb2-46ff-ab89-a848f16125a1" providerId="ADAL" clId="{937A948D-B041-4A0A-9F75-22B4917C782F}" dt="2021-02-09T17:01:21.135" v="2986" actId="478"/>
          <ac:picMkLst>
            <pc:docMk/>
            <pc:sldMk cId="3127022454" sldId="261"/>
            <ac:picMk id="6" creationId="{252C9AB4-5BA1-421E-878A-CC80CD76A6F8}"/>
          </ac:picMkLst>
        </pc:picChg>
        <pc:picChg chg="mod modVis modCrop">
          <ac:chgData name="Brockinton, Carly" userId="0bd750ae-5cb2-46ff-ab89-a848f16125a1" providerId="ADAL" clId="{937A948D-B041-4A0A-9F75-22B4917C782F}" dt="2021-02-09T17:30:15.547" v="3487" actId="18131"/>
          <ac:picMkLst>
            <pc:docMk/>
            <pc:sldMk cId="3127022454" sldId="261"/>
            <ac:picMk id="8" creationId="{B4A7F614-2D90-4EF3-94C4-4FCECE8C559D}"/>
          </ac:picMkLst>
        </pc:picChg>
        <pc:picChg chg="add mod modCrop">
          <ac:chgData name="Brockinton, Carly" userId="0bd750ae-5cb2-46ff-ab89-a848f16125a1" providerId="ADAL" clId="{937A948D-B041-4A0A-9F75-22B4917C782F}" dt="2021-02-09T17:29:59.490" v="3482" actId="1076"/>
          <ac:picMkLst>
            <pc:docMk/>
            <pc:sldMk cId="3127022454" sldId="261"/>
            <ac:picMk id="20" creationId="{17991727-85B8-47BF-A097-419A7E34DEA0}"/>
          </ac:picMkLst>
        </pc:picChg>
      </pc:sldChg>
      <pc:sldChg chg="addSp modSp mod addCm delCm">
        <pc:chgData name="Brockinton, Carly" userId="0bd750ae-5cb2-46ff-ab89-a848f16125a1" providerId="ADAL" clId="{937A948D-B041-4A0A-9F75-22B4917C782F}" dt="2021-02-09T15:51:33.407" v="2086" actId="14429"/>
        <pc:sldMkLst>
          <pc:docMk/>
          <pc:sldMk cId="627317754" sldId="266"/>
        </pc:sldMkLst>
        <pc:spChg chg="mod">
          <ac:chgData name="Brockinton, Carly" userId="0bd750ae-5cb2-46ff-ab89-a848f16125a1" providerId="ADAL" clId="{937A948D-B041-4A0A-9F75-22B4917C782F}" dt="2021-02-09T13:08:50.332" v="36" actId="164"/>
          <ac:spMkLst>
            <pc:docMk/>
            <pc:sldMk cId="627317754" sldId="266"/>
            <ac:spMk id="6" creationId="{FCA21EFC-A682-4822-BE2E-0111D2E35368}"/>
          </ac:spMkLst>
        </pc:spChg>
        <pc:spChg chg="mod">
          <ac:chgData name="Brockinton, Carly" userId="0bd750ae-5cb2-46ff-ab89-a848f16125a1" providerId="ADAL" clId="{937A948D-B041-4A0A-9F75-22B4917C782F}" dt="2021-02-09T13:08:50.332" v="36" actId="164"/>
          <ac:spMkLst>
            <pc:docMk/>
            <pc:sldMk cId="627317754" sldId="266"/>
            <ac:spMk id="8" creationId="{00000000-0000-0000-0000-000000000000}"/>
          </ac:spMkLst>
        </pc:spChg>
        <pc:spChg chg="mod">
          <ac:chgData name="Brockinton, Carly" userId="0bd750ae-5cb2-46ff-ab89-a848f16125a1" providerId="ADAL" clId="{937A948D-B041-4A0A-9F75-22B4917C782F}" dt="2021-02-09T13:08:50.332" v="36" actId="164"/>
          <ac:spMkLst>
            <pc:docMk/>
            <pc:sldMk cId="627317754" sldId="266"/>
            <ac:spMk id="9" creationId="{E256DD5E-A306-4464-A884-391019482927}"/>
          </ac:spMkLst>
        </pc:spChg>
        <pc:spChg chg="mod">
          <ac:chgData name="Brockinton, Carly" userId="0bd750ae-5cb2-46ff-ab89-a848f16125a1" providerId="ADAL" clId="{937A948D-B041-4A0A-9F75-22B4917C782F}" dt="2021-02-09T13:08:50.332" v="36" actId="164"/>
          <ac:spMkLst>
            <pc:docMk/>
            <pc:sldMk cId="627317754" sldId="266"/>
            <ac:spMk id="10" creationId="{00000000-0000-0000-0000-000000000000}"/>
          </ac:spMkLst>
        </pc:spChg>
        <pc:spChg chg="mod modVis">
          <ac:chgData name="Brockinton, Carly" userId="0bd750ae-5cb2-46ff-ab89-a848f16125a1" providerId="ADAL" clId="{937A948D-B041-4A0A-9F75-22B4917C782F}" dt="2021-02-09T15:51:33.407" v="2086" actId="14429"/>
          <ac:spMkLst>
            <pc:docMk/>
            <pc:sldMk cId="627317754" sldId="266"/>
            <ac:spMk id="11" creationId="{00000000-0000-0000-0000-000000000000}"/>
          </ac:spMkLst>
        </pc:spChg>
        <pc:spChg chg="mod">
          <ac:chgData name="Brockinton, Carly" userId="0bd750ae-5cb2-46ff-ab89-a848f16125a1" providerId="ADAL" clId="{937A948D-B041-4A0A-9F75-22B4917C782F}" dt="2021-02-09T13:08:50.332" v="36" actId="164"/>
          <ac:spMkLst>
            <pc:docMk/>
            <pc:sldMk cId="627317754" sldId="266"/>
            <ac:spMk id="12" creationId="{00000000-0000-0000-0000-000000000000}"/>
          </ac:spMkLst>
        </pc:spChg>
        <pc:spChg chg="mod">
          <ac:chgData name="Brockinton, Carly" userId="0bd750ae-5cb2-46ff-ab89-a848f16125a1" providerId="ADAL" clId="{937A948D-B041-4A0A-9F75-22B4917C782F}" dt="2021-02-09T13:09:02.586" v="40" actId="1076"/>
          <ac:spMkLst>
            <pc:docMk/>
            <pc:sldMk cId="627317754" sldId="266"/>
            <ac:spMk id="14" creationId="{00000000-0000-0000-0000-000000000000}"/>
          </ac:spMkLst>
        </pc:spChg>
        <pc:spChg chg="mod">
          <ac:chgData name="Brockinton, Carly" userId="0bd750ae-5cb2-46ff-ab89-a848f16125a1" providerId="ADAL" clId="{937A948D-B041-4A0A-9F75-22B4917C782F}" dt="2021-02-09T13:08:50.332" v="36" actId="164"/>
          <ac:spMkLst>
            <pc:docMk/>
            <pc:sldMk cId="627317754" sldId="266"/>
            <ac:spMk id="17" creationId="{FFE56D81-E900-4CF2-ACE6-3843F33A6007}"/>
          </ac:spMkLst>
        </pc:spChg>
        <pc:spChg chg="mod">
          <ac:chgData name="Brockinton, Carly" userId="0bd750ae-5cb2-46ff-ab89-a848f16125a1" providerId="ADAL" clId="{937A948D-B041-4A0A-9F75-22B4917C782F}" dt="2021-02-09T13:08:50.332" v="36" actId="164"/>
          <ac:spMkLst>
            <pc:docMk/>
            <pc:sldMk cId="627317754" sldId="266"/>
            <ac:spMk id="18" creationId="{7D1E8ED2-09B0-406D-85D9-8C8A3C388E44}"/>
          </ac:spMkLst>
        </pc:spChg>
        <pc:spChg chg="mod">
          <ac:chgData name="Brockinton, Carly" userId="0bd750ae-5cb2-46ff-ab89-a848f16125a1" providerId="ADAL" clId="{937A948D-B041-4A0A-9F75-22B4917C782F}" dt="2021-02-09T13:09:07.224" v="41" actId="1076"/>
          <ac:spMkLst>
            <pc:docMk/>
            <pc:sldMk cId="627317754" sldId="266"/>
            <ac:spMk id="21" creationId="{EA58522C-6AA1-4D3C-B9EA-BB8CCBEC3A91}"/>
          </ac:spMkLst>
        </pc:spChg>
        <pc:spChg chg="mod">
          <ac:chgData name="Brockinton, Carly" userId="0bd750ae-5cb2-46ff-ab89-a848f16125a1" providerId="ADAL" clId="{937A948D-B041-4A0A-9F75-22B4917C782F}" dt="2021-02-09T13:09:49.107" v="49" actId="20577"/>
          <ac:spMkLst>
            <pc:docMk/>
            <pc:sldMk cId="627317754" sldId="266"/>
            <ac:spMk id="22" creationId="{85F5E91B-C993-4B38-9171-CA7D383FAEBF}"/>
          </ac:spMkLst>
        </pc:spChg>
        <pc:grpChg chg="add mod modVis">
          <ac:chgData name="Brockinton, Carly" userId="0bd750ae-5cb2-46ff-ab89-a848f16125a1" providerId="ADAL" clId="{937A948D-B041-4A0A-9F75-22B4917C782F}" dt="2021-02-09T15:51:28.189" v="2084" actId="14429"/>
          <ac:grpSpMkLst>
            <pc:docMk/>
            <pc:sldMk cId="627317754" sldId="266"/>
            <ac:grpSpMk id="2" creationId="{0CB580BD-37D3-4E0A-AAD5-85B5191C092C}"/>
          </ac:grpSpMkLst>
        </pc:grpChg>
        <pc:picChg chg="mod modCrop">
          <ac:chgData name="Brockinton, Carly" userId="0bd750ae-5cb2-46ff-ab89-a848f16125a1" providerId="ADAL" clId="{937A948D-B041-4A0A-9F75-22B4917C782F}" dt="2021-02-09T13:08:50.332" v="36" actId="164"/>
          <ac:picMkLst>
            <pc:docMk/>
            <pc:sldMk cId="627317754" sldId="266"/>
            <ac:picMk id="7" creationId="{8C122120-76A9-4B27-A754-6074582B06AE}"/>
          </ac:picMkLst>
        </pc:picChg>
        <pc:picChg chg="mod">
          <ac:chgData name="Brockinton, Carly" userId="0bd750ae-5cb2-46ff-ab89-a848f16125a1" providerId="ADAL" clId="{937A948D-B041-4A0A-9F75-22B4917C782F}" dt="2021-02-09T13:09:34.093" v="45" actId="1076"/>
          <ac:picMkLst>
            <pc:docMk/>
            <pc:sldMk cId="627317754" sldId="266"/>
            <ac:picMk id="24" creationId="{D39EAB54-839B-4EB9-BDB3-6A1DAB1DD851}"/>
          </ac:picMkLst>
        </pc:picChg>
        <pc:picChg chg="mod">
          <ac:chgData name="Brockinton, Carly" userId="0bd750ae-5cb2-46ff-ab89-a848f16125a1" providerId="ADAL" clId="{937A948D-B041-4A0A-9F75-22B4917C782F}" dt="2021-02-09T13:09:37.953" v="46" actId="1076"/>
          <ac:picMkLst>
            <pc:docMk/>
            <pc:sldMk cId="627317754" sldId="266"/>
            <ac:picMk id="26" creationId="{D0E268F3-0787-4A5D-9646-46DEE2ECF80D}"/>
          </ac:picMkLst>
        </pc:picChg>
      </pc:sldChg>
      <pc:sldChg chg="modSp mod">
        <pc:chgData name="Brockinton, Carly" userId="0bd750ae-5cb2-46ff-ab89-a848f16125a1" providerId="ADAL" clId="{937A948D-B041-4A0A-9F75-22B4917C782F}" dt="2021-02-09T17:38:24.828" v="3599" actId="1076"/>
        <pc:sldMkLst>
          <pc:docMk/>
          <pc:sldMk cId="168441523" sldId="416"/>
        </pc:sldMkLst>
        <pc:spChg chg="mod">
          <ac:chgData name="Brockinton, Carly" userId="0bd750ae-5cb2-46ff-ab89-a848f16125a1" providerId="ADAL" clId="{937A948D-B041-4A0A-9F75-22B4917C782F}" dt="2021-02-09T17:38:11.579" v="3597" actId="207"/>
          <ac:spMkLst>
            <pc:docMk/>
            <pc:sldMk cId="168441523" sldId="416"/>
            <ac:spMk id="3" creationId="{3DE46F97-86B3-42A4-BFA2-E9EDBD653821}"/>
          </ac:spMkLst>
        </pc:spChg>
        <pc:spChg chg="mod modVis">
          <ac:chgData name="Brockinton, Carly" userId="0bd750ae-5cb2-46ff-ab89-a848f16125a1" providerId="ADAL" clId="{937A948D-B041-4A0A-9F75-22B4917C782F}" dt="2021-02-09T16:41:38.827" v="2662" actId="14430"/>
          <ac:spMkLst>
            <pc:docMk/>
            <pc:sldMk cId="168441523" sldId="416"/>
            <ac:spMk id="4" creationId="{8167FE44-CD85-405B-92B3-FDA0A3431B59}"/>
          </ac:spMkLst>
        </pc:spChg>
        <pc:picChg chg="mod">
          <ac:chgData name="Brockinton, Carly" userId="0bd750ae-5cb2-46ff-ab89-a848f16125a1" providerId="ADAL" clId="{937A948D-B041-4A0A-9F75-22B4917C782F}" dt="2021-02-09T17:38:24.828" v="3599" actId="1076"/>
          <ac:picMkLst>
            <pc:docMk/>
            <pc:sldMk cId="168441523" sldId="416"/>
            <ac:picMk id="8" creationId="{3D5DA166-1457-46C2-B0C8-1D540ADEBE19}"/>
          </ac:picMkLst>
        </pc:picChg>
      </pc:sldChg>
      <pc:sldChg chg="addSp modSp mod addCm delCm">
        <pc:chgData name="Brockinton, Carly" userId="0bd750ae-5cb2-46ff-ab89-a848f16125a1" providerId="ADAL" clId="{937A948D-B041-4A0A-9F75-22B4917C782F}" dt="2021-02-09T17:45:49.748" v="3600" actId="1592"/>
        <pc:sldMkLst>
          <pc:docMk/>
          <pc:sldMk cId="641226256" sldId="418"/>
        </pc:sldMkLst>
        <pc:spChg chg="add mod ord modVis">
          <ac:chgData name="Brockinton, Carly" userId="0bd750ae-5cb2-46ff-ab89-a848f16125a1" providerId="ADAL" clId="{937A948D-B041-4A0A-9F75-22B4917C782F}" dt="2021-02-09T15:48:00.773" v="2050" actId="14429"/>
          <ac:spMkLst>
            <pc:docMk/>
            <pc:sldMk cId="641226256" sldId="418"/>
            <ac:spMk id="2" creationId="{8BB96160-40EE-429E-BEA2-74F9715E5A6B}"/>
          </ac:spMkLst>
        </pc:spChg>
        <pc:spChg chg="ord">
          <ac:chgData name="Brockinton, Carly" userId="0bd750ae-5cb2-46ff-ab89-a848f16125a1" providerId="ADAL" clId="{937A948D-B041-4A0A-9F75-22B4917C782F}" dt="2021-02-09T13:37:18.768" v="319" actId="167"/>
          <ac:spMkLst>
            <pc:docMk/>
            <pc:sldMk cId="641226256" sldId="418"/>
            <ac:spMk id="7" creationId="{9FFFA849-1B80-42D9-8867-3879AF08F96B}"/>
          </ac:spMkLst>
        </pc:spChg>
        <pc:spChg chg="add mod">
          <ac:chgData name="Brockinton, Carly" userId="0bd750ae-5cb2-46ff-ab89-a848f16125a1" providerId="ADAL" clId="{937A948D-B041-4A0A-9F75-22B4917C782F}" dt="2021-02-09T13:38:21.259" v="353" actId="14100"/>
          <ac:spMkLst>
            <pc:docMk/>
            <pc:sldMk cId="641226256" sldId="418"/>
            <ac:spMk id="23" creationId="{B1675C25-1528-4707-8F71-A8F3F4413435}"/>
          </ac:spMkLst>
        </pc:spChg>
      </pc:sldChg>
      <pc:sldChg chg="addSp delSp modSp mod">
        <pc:chgData name="Brockinton, Carly" userId="0bd750ae-5cb2-46ff-ab89-a848f16125a1" providerId="ADAL" clId="{937A948D-B041-4A0A-9F75-22B4917C782F}" dt="2021-02-09T17:29:21.239" v="3473"/>
        <pc:sldMkLst>
          <pc:docMk/>
          <pc:sldMk cId="2007074053" sldId="536"/>
        </pc:sldMkLst>
        <pc:spChg chg="mod">
          <ac:chgData name="Brockinton, Carly" userId="0bd750ae-5cb2-46ff-ab89-a848f16125a1" providerId="ADAL" clId="{937A948D-B041-4A0A-9F75-22B4917C782F}" dt="2021-02-09T13:12:55.913" v="111" actId="1038"/>
          <ac:spMkLst>
            <pc:docMk/>
            <pc:sldMk cId="2007074053" sldId="536"/>
            <ac:spMk id="15" creationId="{4B3697D1-C5B1-40B1-BB97-017867FBD60E}"/>
          </ac:spMkLst>
        </pc:spChg>
        <pc:spChg chg="mod">
          <ac:chgData name="Brockinton, Carly" userId="0bd750ae-5cb2-46ff-ab89-a848f16125a1" providerId="ADAL" clId="{937A948D-B041-4A0A-9F75-22B4917C782F}" dt="2021-02-09T13:12:55.913" v="111" actId="1038"/>
          <ac:spMkLst>
            <pc:docMk/>
            <pc:sldMk cId="2007074053" sldId="536"/>
            <ac:spMk id="47" creationId="{6A74977D-07F1-4E61-8934-DDADA40BB7E4}"/>
          </ac:spMkLst>
        </pc:spChg>
        <pc:spChg chg="mod">
          <ac:chgData name="Brockinton, Carly" userId="0bd750ae-5cb2-46ff-ab89-a848f16125a1" providerId="ADAL" clId="{937A948D-B041-4A0A-9F75-22B4917C782F}" dt="2021-02-09T13:12:55.913" v="111" actId="1038"/>
          <ac:spMkLst>
            <pc:docMk/>
            <pc:sldMk cId="2007074053" sldId="536"/>
            <ac:spMk id="70" creationId="{BAFD0CE1-F2A6-4226-8EBB-568C2EBC331B}"/>
          </ac:spMkLst>
        </pc:spChg>
        <pc:picChg chg="mod">
          <ac:chgData name="Brockinton, Carly" userId="0bd750ae-5cb2-46ff-ab89-a848f16125a1" providerId="ADAL" clId="{937A948D-B041-4A0A-9F75-22B4917C782F}" dt="2021-02-09T13:12:55.913" v="111" actId="1038"/>
          <ac:picMkLst>
            <pc:docMk/>
            <pc:sldMk cId="2007074053" sldId="536"/>
            <ac:picMk id="5" creationId="{47B57FED-4E22-46AB-BC11-1D0B6DA7BA5C}"/>
          </ac:picMkLst>
        </pc:picChg>
        <pc:picChg chg="mod">
          <ac:chgData name="Brockinton, Carly" userId="0bd750ae-5cb2-46ff-ab89-a848f16125a1" providerId="ADAL" clId="{937A948D-B041-4A0A-9F75-22B4917C782F}" dt="2021-02-09T13:12:55.913" v="111" actId="1038"/>
          <ac:picMkLst>
            <pc:docMk/>
            <pc:sldMk cId="2007074053" sldId="536"/>
            <ac:picMk id="8" creationId="{7605F80D-7C37-42DE-8244-2BBAA0DFD1D6}"/>
          </ac:picMkLst>
        </pc:picChg>
        <pc:picChg chg="mod">
          <ac:chgData name="Brockinton, Carly" userId="0bd750ae-5cb2-46ff-ab89-a848f16125a1" providerId="ADAL" clId="{937A948D-B041-4A0A-9F75-22B4917C782F}" dt="2021-02-09T13:12:55.913" v="111" actId="1038"/>
          <ac:picMkLst>
            <pc:docMk/>
            <pc:sldMk cId="2007074053" sldId="536"/>
            <ac:picMk id="11" creationId="{B669708E-54CF-4B86-864D-B8307F78B465}"/>
          </ac:picMkLst>
        </pc:picChg>
        <pc:picChg chg="add del">
          <ac:chgData name="Brockinton, Carly" userId="0bd750ae-5cb2-46ff-ab89-a848f16125a1" providerId="ADAL" clId="{937A948D-B041-4A0A-9F75-22B4917C782F}" dt="2021-02-09T17:29:21.239" v="3473"/>
          <ac:picMkLst>
            <pc:docMk/>
            <pc:sldMk cId="2007074053" sldId="536"/>
            <ac:picMk id="14" creationId="{D30D2A30-6E09-4EC6-8739-B4EF2C4AC765}"/>
          </ac:picMkLst>
        </pc:picChg>
      </pc:sldChg>
      <pc:sldChg chg="addSp delSp modSp mod">
        <pc:chgData name="Brockinton, Carly" userId="0bd750ae-5cb2-46ff-ab89-a848f16125a1" providerId="ADAL" clId="{937A948D-B041-4A0A-9F75-22B4917C782F}" dt="2021-02-09T15:50:44.381" v="2077" actId="478"/>
        <pc:sldMkLst>
          <pc:docMk/>
          <pc:sldMk cId="2834635361" sldId="543"/>
        </pc:sldMkLst>
        <pc:spChg chg="mod">
          <ac:chgData name="Brockinton, Carly" userId="0bd750ae-5cb2-46ff-ab89-a848f16125a1" providerId="ADAL" clId="{937A948D-B041-4A0A-9F75-22B4917C782F}" dt="2021-02-09T13:52:04.407" v="679" actId="1076"/>
          <ac:spMkLst>
            <pc:docMk/>
            <pc:sldMk cId="2834635361" sldId="543"/>
            <ac:spMk id="11" creationId="{B7B36890-32E5-4030-B284-9B0F9008265A}"/>
          </ac:spMkLst>
        </pc:spChg>
        <pc:spChg chg="mod">
          <ac:chgData name="Brockinton, Carly" userId="0bd750ae-5cb2-46ff-ab89-a848f16125a1" providerId="ADAL" clId="{937A948D-B041-4A0A-9F75-22B4917C782F}" dt="2021-02-09T13:36:14.897" v="310" actId="1076"/>
          <ac:spMkLst>
            <pc:docMk/>
            <pc:sldMk cId="2834635361" sldId="543"/>
            <ac:spMk id="12" creationId="{21422F69-6A46-4018-ADC7-B1ACAFDFF908}"/>
          </ac:spMkLst>
        </pc:spChg>
        <pc:spChg chg="add mod">
          <ac:chgData name="Brockinton, Carly" userId="0bd750ae-5cb2-46ff-ab89-a848f16125a1" providerId="ADAL" clId="{937A948D-B041-4A0A-9F75-22B4917C782F}" dt="2021-02-09T13:36:14.897" v="310" actId="1076"/>
          <ac:spMkLst>
            <pc:docMk/>
            <pc:sldMk cId="2834635361" sldId="543"/>
            <ac:spMk id="14" creationId="{7157138E-D31A-4B44-A754-6071D5CE0A6A}"/>
          </ac:spMkLst>
        </pc:spChg>
        <pc:spChg chg="add mod">
          <ac:chgData name="Brockinton, Carly" userId="0bd750ae-5cb2-46ff-ab89-a848f16125a1" providerId="ADAL" clId="{937A948D-B041-4A0A-9F75-22B4917C782F}" dt="2021-02-09T13:36:14.897" v="310" actId="1076"/>
          <ac:spMkLst>
            <pc:docMk/>
            <pc:sldMk cId="2834635361" sldId="543"/>
            <ac:spMk id="16" creationId="{73DE02A4-72A8-4D62-8B2F-52C9EB18F28E}"/>
          </ac:spMkLst>
        </pc:spChg>
        <pc:spChg chg="add mod">
          <ac:chgData name="Brockinton, Carly" userId="0bd750ae-5cb2-46ff-ab89-a848f16125a1" providerId="ADAL" clId="{937A948D-B041-4A0A-9F75-22B4917C782F}" dt="2021-02-09T13:36:14.897" v="310" actId="1076"/>
          <ac:spMkLst>
            <pc:docMk/>
            <pc:sldMk cId="2834635361" sldId="543"/>
            <ac:spMk id="17" creationId="{D18BD18B-3D54-40FC-A9C8-F8675DD337C6}"/>
          </ac:spMkLst>
        </pc:spChg>
        <pc:spChg chg="add mod">
          <ac:chgData name="Brockinton, Carly" userId="0bd750ae-5cb2-46ff-ab89-a848f16125a1" providerId="ADAL" clId="{937A948D-B041-4A0A-9F75-22B4917C782F}" dt="2021-02-09T13:36:14.897" v="310" actId="1076"/>
          <ac:spMkLst>
            <pc:docMk/>
            <pc:sldMk cId="2834635361" sldId="543"/>
            <ac:spMk id="18" creationId="{9707629E-2936-4F60-A916-97389CF8C9C7}"/>
          </ac:spMkLst>
        </pc:spChg>
        <pc:spChg chg="add mod">
          <ac:chgData name="Brockinton, Carly" userId="0bd750ae-5cb2-46ff-ab89-a848f16125a1" providerId="ADAL" clId="{937A948D-B041-4A0A-9F75-22B4917C782F}" dt="2021-02-09T13:36:14.897" v="310" actId="1076"/>
          <ac:spMkLst>
            <pc:docMk/>
            <pc:sldMk cId="2834635361" sldId="543"/>
            <ac:spMk id="20" creationId="{511A060B-59C5-4E8B-9602-7800DB70400D}"/>
          </ac:spMkLst>
        </pc:spChg>
        <pc:spChg chg="add mod">
          <ac:chgData name="Brockinton, Carly" userId="0bd750ae-5cb2-46ff-ab89-a848f16125a1" providerId="ADAL" clId="{937A948D-B041-4A0A-9F75-22B4917C782F}" dt="2021-02-09T13:36:14.897" v="310" actId="1076"/>
          <ac:spMkLst>
            <pc:docMk/>
            <pc:sldMk cId="2834635361" sldId="543"/>
            <ac:spMk id="22" creationId="{915D80DA-ED05-49AE-AFDD-8B4BF63BD54C}"/>
          </ac:spMkLst>
        </pc:spChg>
        <pc:spChg chg="mod">
          <ac:chgData name="Brockinton, Carly" userId="0bd750ae-5cb2-46ff-ab89-a848f16125a1" providerId="ADAL" clId="{937A948D-B041-4A0A-9F75-22B4917C782F}" dt="2021-02-09T13:36:19.661" v="311" actId="2711"/>
          <ac:spMkLst>
            <pc:docMk/>
            <pc:sldMk cId="2834635361" sldId="543"/>
            <ac:spMk id="25" creationId="{B85C836F-C849-4166-8A35-2C82C8155659}"/>
          </ac:spMkLst>
        </pc:spChg>
        <pc:picChg chg="add mod">
          <ac:chgData name="Brockinton, Carly" userId="0bd750ae-5cb2-46ff-ab89-a848f16125a1" providerId="ADAL" clId="{937A948D-B041-4A0A-9F75-22B4917C782F}" dt="2021-02-09T15:45:08.123" v="2009" actId="1076"/>
          <ac:picMkLst>
            <pc:docMk/>
            <pc:sldMk cId="2834635361" sldId="543"/>
            <ac:picMk id="23" creationId="{C60EDF5C-012F-412C-BDED-A6FA8FAEE40C}"/>
          </ac:picMkLst>
        </pc:picChg>
        <pc:picChg chg="add del">
          <ac:chgData name="Brockinton, Carly" userId="0bd750ae-5cb2-46ff-ab89-a848f16125a1" providerId="ADAL" clId="{937A948D-B041-4A0A-9F75-22B4917C782F}" dt="2021-02-09T15:50:44.381" v="2077" actId="478"/>
          <ac:picMkLst>
            <pc:docMk/>
            <pc:sldMk cId="2834635361" sldId="543"/>
            <ac:picMk id="24" creationId="{27AB7D9B-F06B-480E-977E-04B94066D7C6}"/>
          </ac:picMkLst>
        </pc:picChg>
      </pc:sldChg>
      <pc:sldChg chg="addSp modSp mod modCm">
        <pc:chgData name="Brockinton, Carly" userId="0bd750ae-5cb2-46ff-ab89-a848f16125a1" providerId="ADAL" clId="{937A948D-B041-4A0A-9F75-22B4917C782F}" dt="2021-02-10T15:05:45.865" v="3749"/>
        <pc:sldMkLst>
          <pc:docMk/>
          <pc:sldMk cId="2559632894" sldId="603"/>
        </pc:sldMkLst>
        <pc:spChg chg="mod">
          <ac:chgData name="Brockinton, Carly" userId="0bd750ae-5cb2-46ff-ab89-a848f16125a1" providerId="ADAL" clId="{937A948D-B041-4A0A-9F75-22B4917C782F}" dt="2021-02-09T13:12:14.468" v="85" actId="1037"/>
          <ac:spMkLst>
            <pc:docMk/>
            <pc:sldMk cId="2559632894" sldId="603"/>
            <ac:spMk id="3" creationId="{FFA81807-8E8C-4597-A7DE-01CA165FFB65}"/>
          </ac:spMkLst>
        </pc:spChg>
        <pc:spChg chg="add mod">
          <ac:chgData name="Brockinton, Carly" userId="0bd750ae-5cb2-46ff-ab89-a848f16125a1" providerId="ADAL" clId="{937A948D-B041-4A0A-9F75-22B4917C782F}" dt="2021-02-09T13:12:18.729" v="89" actId="1036"/>
          <ac:spMkLst>
            <pc:docMk/>
            <pc:sldMk cId="2559632894" sldId="603"/>
            <ac:spMk id="10" creationId="{20F52644-61BF-42BB-8876-1666745A61EB}"/>
          </ac:spMkLst>
        </pc:spChg>
        <pc:spChg chg="mod">
          <ac:chgData name="Brockinton, Carly" userId="0bd750ae-5cb2-46ff-ab89-a848f16125a1" providerId="ADAL" clId="{937A948D-B041-4A0A-9F75-22B4917C782F}" dt="2021-02-09T13:10:34.436" v="51" actId="2711"/>
          <ac:spMkLst>
            <pc:docMk/>
            <pc:sldMk cId="2559632894" sldId="603"/>
            <ac:spMk id="11" creationId="{00000000-0000-0000-0000-000000000000}"/>
          </ac:spMkLst>
        </pc:spChg>
        <pc:spChg chg="add mod">
          <ac:chgData name="Brockinton, Carly" userId="0bd750ae-5cb2-46ff-ab89-a848f16125a1" providerId="ADAL" clId="{937A948D-B041-4A0A-9F75-22B4917C782F}" dt="2021-02-09T13:12:21.598" v="91" actId="1036"/>
          <ac:spMkLst>
            <pc:docMk/>
            <pc:sldMk cId="2559632894" sldId="603"/>
            <ac:spMk id="12" creationId="{EEE0DAB8-32AE-40D6-B49D-6F59627B0C84}"/>
          </ac:spMkLst>
        </pc:spChg>
        <pc:spChg chg="add mod">
          <ac:chgData name="Brockinton, Carly" userId="0bd750ae-5cb2-46ff-ab89-a848f16125a1" providerId="ADAL" clId="{937A948D-B041-4A0A-9F75-22B4917C782F}" dt="2021-02-09T13:12:08.775" v="73" actId="552"/>
          <ac:spMkLst>
            <pc:docMk/>
            <pc:sldMk cId="2559632894" sldId="603"/>
            <ac:spMk id="13" creationId="{6B8A18FC-5014-45F4-AAA7-F0C945D7E236}"/>
          </ac:spMkLst>
        </pc:spChg>
        <pc:spChg chg="add mod">
          <ac:chgData name="Brockinton, Carly" userId="0bd750ae-5cb2-46ff-ab89-a848f16125a1" providerId="ADAL" clId="{937A948D-B041-4A0A-9F75-22B4917C782F}" dt="2021-02-09T13:12:08.775" v="73" actId="552"/>
          <ac:spMkLst>
            <pc:docMk/>
            <pc:sldMk cId="2559632894" sldId="603"/>
            <ac:spMk id="14" creationId="{B341078E-EBD1-43E6-9D45-18F58A262AFF}"/>
          </ac:spMkLst>
        </pc:spChg>
        <pc:spChg chg="add mod">
          <ac:chgData name="Brockinton, Carly" userId="0bd750ae-5cb2-46ff-ab89-a848f16125a1" providerId="ADAL" clId="{937A948D-B041-4A0A-9F75-22B4917C782F}" dt="2021-02-09T13:12:08.775" v="73" actId="552"/>
          <ac:spMkLst>
            <pc:docMk/>
            <pc:sldMk cId="2559632894" sldId="603"/>
            <ac:spMk id="15" creationId="{ED836C51-D265-4437-8E37-B4C7B25DE715}"/>
          </ac:spMkLst>
        </pc:spChg>
        <pc:spChg chg="mod">
          <ac:chgData name="Brockinton, Carly" userId="0bd750ae-5cb2-46ff-ab89-a848f16125a1" providerId="ADAL" clId="{937A948D-B041-4A0A-9F75-22B4917C782F}" dt="2021-02-09T13:12:29.656" v="92" actId="2711"/>
          <ac:spMkLst>
            <pc:docMk/>
            <pc:sldMk cId="2559632894" sldId="603"/>
            <ac:spMk id="32" creationId="{78B6289A-084B-49AA-9B69-50AB8BDB5170}"/>
          </ac:spMkLst>
        </pc:spChg>
        <pc:picChg chg="add mod modCrop">
          <ac:chgData name="Brockinton, Carly" userId="0bd750ae-5cb2-46ff-ab89-a848f16125a1" providerId="ADAL" clId="{937A948D-B041-4A0A-9F75-22B4917C782F}" dt="2021-02-09T15:46:38.112" v="2036" actId="732"/>
          <ac:picMkLst>
            <pc:docMk/>
            <pc:sldMk cId="2559632894" sldId="603"/>
            <ac:picMk id="16" creationId="{90600D4E-E4A9-4A36-B12B-581B4B4DD05B}"/>
          </ac:picMkLst>
        </pc:picChg>
      </pc:sldChg>
      <pc:sldChg chg="addSp delSp modSp mod">
        <pc:chgData name="Brockinton, Carly" userId="0bd750ae-5cb2-46ff-ab89-a848f16125a1" providerId="ADAL" clId="{937A948D-B041-4A0A-9F75-22B4917C782F}" dt="2021-02-11T20:08:53.459" v="3798" actId="14100"/>
        <pc:sldMkLst>
          <pc:docMk/>
          <pc:sldMk cId="228620769" sldId="630"/>
        </pc:sldMkLst>
        <pc:spChg chg="del mod modVis">
          <ac:chgData name="Brockinton, Carly" userId="0bd750ae-5cb2-46ff-ab89-a848f16125a1" providerId="ADAL" clId="{937A948D-B041-4A0A-9F75-22B4917C782F}" dt="2021-02-09T15:51:03.210" v="2081" actId="478"/>
          <ac:spMkLst>
            <pc:docMk/>
            <pc:sldMk cId="228620769" sldId="630"/>
            <ac:spMk id="2" creationId="{FF873993-1051-4E24-917C-452A351DBC9D}"/>
          </ac:spMkLst>
        </pc:spChg>
        <pc:spChg chg="del">
          <ac:chgData name="Brockinton, Carly" userId="0bd750ae-5cb2-46ff-ab89-a848f16125a1" providerId="ADAL" clId="{937A948D-B041-4A0A-9F75-22B4917C782F}" dt="2021-02-09T13:15:06.324" v="112" actId="478"/>
          <ac:spMkLst>
            <pc:docMk/>
            <pc:sldMk cId="228620769" sldId="630"/>
            <ac:spMk id="3" creationId="{00000000-0000-0000-0000-000000000000}"/>
          </ac:spMkLst>
        </pc:spChg>
        <pc:spChg chg="mod modVis">
          <ac:chgData name="Brockinton, Carly" userId="0bd750ae-5cb2-46ff-ab89-a848f16125a1" providerId="ADAL" clId="{937A948D-B041-4A0A-9F75-22B4917C782F}" dt="2021-02-11T20:08:53.459" v="3798" actId="14100"/>
          <ac:spMkLst>
            <pc:docMk/>
            <pc:sldMk cId="228620769" sldId="630"/>
            <ac:spMk id="15" creationId="{8954CB88-5D9A-42D8-8355-F6C374E58EB2}"/>
          </ac:spMkLst>
        </pc:spChg>
        <pc:spChg chg="add mod">
          <ac:chgData name="Brockinton, Carly" userId="0bd750ae-5cb2-46ff-ab89-a848f16125a1" providerId="ADAL" clId="{937A948D-B041-4A0A-9F75-22B4917C782F}" dt="2021-02-09T13:20:36.468" v="271" actId="1035"/>
          <ac:spMkLst>
            <pc:docMk/>
            <pc:sldMk cId="228620769" sldId="630"/>
            <ac:spMk id="16" creationId="{AF23D046-6362-4DF6-A65F-A67654A63A80}"/>
          </ac:spMkLst>
        </pc:spChg>
        <pc:spChg chg="add mod">
          <ac:chgData name="Brockinton, Carly" userId="0bd750ae-5cb2-46ff-ab89-a848f16125a1" providerId="ADAL" clId="{937A948D-B041-4A0A-9F75-22B4917C782F}" dt="2021-02-09T13:20:36.468" v="271" actId="1035"/>
          <ac:spMkLst>
            <pc:docMk/>
            <pc:sldMk cId="228620769" sldId="630"/>
            <ac:spMk id="17" creationId="{86278DA1-7635-42E7-BF43-89EAF520C0BA}"/>
          </ac:spMkLst>
        </pc:spChg>
        <pc:spChg chg="add mod">
          <ac:chgData name="Brockinton, Carly" userId="0bd750ae-5cb2-46ff-ab89-a848f16125a1" providerId="ADAL" clId="{937A948D-B041-4A0A-9F75-22B4917C782F}" dt="2021-02-09T13:20:07.097" v="240" actId="27636"/>
          <ac:spMkLst>
            <pc:docMk/>
            <pc:sldMk cId="228620769" sldId="630"/>
            <ac:spMk id="18" creationId="{F2CFB8B0-3B3B-4E8D-90EA-992223BA78F0}"/>
          </ac:spMkLst>
        </pc:spChg>
        <pc:spChg chg="add mod modVis">
          <ac:chgData name="Brockinton, Carly" userId="0bd750ae-5cb2-46ff-ab89-a848f16125a1" providerId="ADAL" clId="{937A948D-B041-4A0A-9F75-22B4917C782F}" dt="2021-02-09T15:46:16.610" v="2031" actId="14429"/>
          <ac:spMkLst>
            <pc:docMk/>
            <pc:sldMk cId="228620769" sldId="630"/>
            <ac:spMk id="19" creationId="{082C92A4-B658-477C-A222-1CC0F9BD2836}"/>
          </ac:spMkLst>
        </pc:spChg>
        <pc:spChg chg="add mod">
          <ac:chgData name="Brockinton, Carly" userId="0bd750ae-5cb2-46ff-ab89-a848f16125a1" providerId="ADAL" clId="{937A948D-B041-4A0A-9F75-22B4917C782F}" dt="2021-02-09T13:20:19.578" v="261" actId="552"/>
          <ac:spMkLst>
            <pc:docMk/>
            <pc:sldMk cId="228620769" sldId="630"/>
            <ac:spMk id="20" creationId="{13EB19FE-CD8F-4E52-87B9-F339C4C0117A}"/>
          </ac:spMkLst>
        </pc:spChg>
        <pc:spChg chg="del">
          <ac:chgData name="Brockinton, Carly" userId="0bd750ae-5cb2-46ff-ab89-a848f16125a1" providerId="ADAL" clId="{937A948D-B041-4A0A-9F75-22B4917C782F}" dt="2021-02-09T13:15:18.563" v="114" actId="478"/>
          <ac:spMkLst>
            <pc:docMk/>
            <pc:sldMk cId="228620769" sldId="630"/>
            <ac:spMk id="21" creationId="{3D5AF2CF-323B-4BED-BF82-2DD9EC199BC5}"/>
          </ac:spMkLst>
        </pc:spChg>
        <pc:spChg chg="add mod">
          <ac:chgData name="Brockinton, Carly" userId="0bd750ae-5cb2-46ff-ab89-a848f16125a1" providerId="ADAL" clId="{937A948D-B041-4A0A-9F75-22B4917C782F}" dt="2021-02-09T13:20:19.578" v="261" actId="552"/>
          <ac:spMkLst>
            <pc:docMk/>
            <pc:sldMk cId="228620769" sldId="630"/>
            <ac:spMk id="22" creationId="{F36767C9-10C2-41BB-9AB4-CB7C78932D96}"/>
          </ac:spMkLst>
        </pc:spChg>
        <pc:spChg chg="add mod">
          <ac:chgData name="Brockinton, Carly" userId="0bd750ae-5cb2-46ff-ab89-a848f16125a1" providerId="ADAL" clId="{937A948D-B041-4A0A-9F75-22B4917C782F}" dt="2021-02-09T13:20:04.384" v="238" actId="1076"/>
          <ac:spMkLst>
            <pc:docMk/>
            <pc:sldMk cId="228620769" sldId="630"/>
            <ac:spMk id="23" creationId="{544192A0-3E9A-469D-88F9-58B31E40D932}"/>
          </ac:spMkLst>
        </pc:spChg>
        <pc:spChg chg="del mod modVis">
          <ac:chgData name="Brockinton, Carly" userId="0bd750ae-5cb2-46ff-ab89-a848f16125a1" providerId="ADAL" clId="{937A948D-B041-4A0A-9F75-22B4917C782F}" dt="2021-02-09T15:51:01.473" v="2080" actId="478"/>
          <ac:spMkLst>
            <pc:docMk/>
            <pc:sldMk cId="228620769" sldId="630"/>
            <ac:spMk id="26" creationId="{201CC55D-ED54-4C5C-95E6-10947BD1103B}"/>
          </ac:spMkLst>
        </pc:spChg>
        <pc:spChg chg="mod modVis">
          <ac:chgData name="Brockinton, Carly" userId="0bd750ae-5cb2-46ff-ab89-a848f16125a1" providerId="ADAL" clId="{937A948D-B041-4A0A-9F75-22B4917C782F}" dt="2021-02-09T17:29:01.657" v="3466" actId="14430"/>
          <ac:spMkLst>
            <pc:docMk/>
            <pc:sldMk cId="228620769" sldId="630"/>
            <ac:spMk id="32" creationId="{3873B707-463F-40B0-8227-E8CC6C67EB25}"/>
          </ac:spMkLst>
        </pc:spChg>
        <pc:spChg chg="mod modVis">
          <ac:chgData name="Brockinton, Carly" userId="0bd750ae-5cb2-46ff-ab89-a848f16125a1" providerId="ADAL" clId="{937A948D-B041-4A0A-9F75-22B4917C782F}" dt="2021-02-09T17:29:04.280" v="3468" actId="14429"/>
          <ac:spMkLst>
            <pc:docMk/>
            <pc:sldMk cId="228620769" sldId="630"/>
            <ac:spMk id="34" creationId="{C13237C8-E62C-4F0D-A318-BD6FB6C2D138}"/>
          </ac:spMkLst>
        </pc:spChg>
        <pc:spChg chg="mod modVis">
          <ac:chgData name="Brockinton, Carly" userId="0bd750ae-5cb2-46ff-ab89-a848f16125a1" providerId="ADAL" clId="{937A948D-B041-4A0A-9F75-22B4917C782F}" dt="2021-02-09T17:28:39.328" v="3461" actId="14429"/>
          <ac:spMkLst>
            <pc:docMk/>
            <pc:sldMk cId="228620769" sldId="630"/>
            <ac:spMk id="36" creationId="{19C9EAEA-39D0-4B0E-A0EB-51E7B26740B1}"/>
          </ac:spMkLst>
        </pc:spChg>
        <pc:grpChg chg="mod modVis">
          <ac:chgData name="Brockinton, Carly" userId="0bd750ae-5cb2-46ff-ab89-a848f16125a1" providerId="ADAL" clId="{937A948D-B041-4A0A-9F75-22B4917C782F}" dt="2021-02-09T15:46:05.966" v="2026" actId="14430"/>
          <ac:grpSpMkLst>
            <pc:docMk/>
            <pc:sldMk cId="228620769" sldId="630"/>
            <ac:grpSpMk id="28" creationId="{1DE889C7-FAD6-4397-98E2-05D503484459}"/>
          </ac:grpSpMkLst>
        </pc:grpChg>
        <pc:picChg chg="mod modVis">
          <ac:chgData name="Brockinton, Carly" userId="0bd750ae-5cb2-46ff-ab89-a848f16125a1" providerId="ADAL" clId="{937A948D-B041-4A0A-9F75-22B4917C782F}" dt="2021-02-09T15:45:25.208" v="2017" actId="14429"/>
          <ac:picMkLst>
            <pc:docMk/>
            <pc:sldMk cId="228620769" sldId="630"/>
            <ac:picMk id="13" creationId="{35F272A6-1394-4453-9D20-B22E60AA941C}"/>
          </ac:picMkLst>
        </pc:picChg>
        <pc:picChg chg="add mod">
          <ac:chgData name="Brockinton, Carly" userId="0bd750ae-5cb2-46ff-ab89-a848f16125a1" providerId="ADAL" clId="{937A948D-B041-4A0A-9F75-22B4917C782F}" dt="2021-02-09T15:46:21.866" v="2033" actId="1076"/>
          <ac:picMkLst>
            <pc:docMk/>
            <pc:sldMk cId="228620769" sldId="630"/>
            <ac:picMk id="21" creationId="{7D87437D-3742-4409-8B88-B0FCCD82E07F}"/>
          </ac:picMkLst>
        </pc:picChg>
      </pc:sldChg>
      <pc:sldChg chg="modSp mod">
        <pc:chgData name="Brockinton, Carly" userId="0bd750ae-5cb2-46ff-ab89-a848f16125a1" providerId="ADAL" clId="{937A948D-B041-4A0A-9F75-22B4917C782F}" dt="2021-02-09T17:51:30.017" v="3747" actId="14429"/>
        <pc:sldMkLst>
          <pc:docMk/>
          <pc:sldMk cId="203077381" sldId="637"/>
        </pc:sldMkLst>
        <pc:spChg chg="mod modVis">
          <ac:chgData name="Brockinton, Carly" userId="0bd750ae-5cb2-46ff-ab89-a848f16125a1" providerId="ADAL" clId="{937A948D-B041-4A0A-9F75-22B4917C782F}" dt="2021-02-09T17:51:02.535" v="3719" actId="14429"/>
          <ac:spMkLst>
            <pc:docMk/>
            <pc:sldMk cId="203077381" sldId="637"/>
            <ac:spMk id="14" creationId="{FC79E64F-39C6-45EA-A679-7B1281B2ACE4}"/>
          </ac:spMkLst>
        </pc:spChg>
        <pc:spChg chg="mod modVis">
          <ac:chgData name="Brockinton, Carly" userId="0bd750ae-5cb2-46ff-ab89-a848f16125a1" providerId="ADAL" clId="{937A948D-B041-4A0A-9F75-22B4917C782F}" dt="2021-02-09T17:51:24.054" v="3739" actId="14429"/>
          <ac:spMkLst>
            <pc:docMk/>
            <pc:sldMk cId="203077381" sldId="637"/>
            <ac:spMk id="21" creationId="{3B6A5A2B-800C-488B-A515-47D9DFB10A6A}"/>
          </ac:spMkLst>
        </pc:spChg>
        <pc:spChg chg="mod modVis">
          <ac:chgData name="Brockinton, Carly" userId="0bd750ae-5cb2-46ff-ab89-a848f16125a1" providerId="ADAL" clId="{937A948D-B041-4A0A-9F75-22B4917C782F}" dt="2021-02-09T17:51:14.304" v="3729" actId="14429"/>
          <ac:spMkLst>
            <pc:docMk/>
            <pc:sldMk cId="203077381" sldId="637"/>
            <ac:spMk id="22" creationId="{32F21D0D-2A1E-4AFB-ADFC-540EDCF05679}"/>
          </ac:spMkLst>
        </pc:spChg>
        <pc:spChg chg="mod modVis">
          <ac:chgData name="Brockinton, Carly" userId="0bd750ae-5cb2-46ff-ab89-a848f16125a1" providerId="ADAL" clId="{937A948D-B041-4A0A-9F75-22B4917C782F}" dt="2021-02-09T17:51:22.284" v="3737" actId="14429"/>
          <ac:spMkLst>
            <pc:docMk/>
            <pc:sldMk cId="203077381" sldId="637"/>
            <ac:spMk id="23" creationId="{8C59A261-8821-4E75-9D14-6C9DDEFB5A9D}"/>
          </ac:spMkLst>
        </pc:spChg>
        <pc:spChg chg="mod modVis">
          <ac:chgData name="Brockinton, Carly" userId="0bd750ae-5cb2-46ff-ab89-a848f16125a1" providerId="ADAL" clId="{937A948D-B041-4A0A-9F75-22B4917C782F}" dt="2021-02-09T17:51:20.617" v="3735" actId="14429"/>
          <ac:spMkLst>
            <pc:docMk/>
            <pc:sldMk cId="203077381" sldId="637"/>
            <ac:spMk id="25" creationId="{7C7B7EE0-F041-4224-8D24-3664A9137B5E}"/>
          </ac:spMkLst>
        </pc:spChg>
        <pc:spChg chg="mod modVis">
          <ac:chgData name="Brockinton, Carly" userId="0bd750ae-5cb2-46ff-ab89-a848f16125a1" providerId="ADAL" clId="{937A948D-B041-4A0A-9F75-22B4917C782F}" dt="2021-02-09T17:51:26.082" v="3741" actId="14429"/>
          <ac:spMkLst>
            <pc:docMk/>
            <pc:sldMk cId="203077381" sldId="637"/>
            <ac:spMk id="26" creationId="{DA0D212A-D1CE-4E32-ACF9-B8FF46F5C474}"/>
          </ac:spMkLst>
        </pc:spChg>
        <pc:spChg chg="mod modVis">
          <ac:chgData name="Brockinton, Carly" userId="0bd750ae-5cb2-46ff-ab89-a848f16125a1" providerId="ADAL" clId="{937A948D-B041-4A0A-9F75-22B4917C782F}" dt="2021-02-09T17:51:04.444" v="3721" actId="14429"/>
          <ac:spMkLst>
            <pc:docMk/>
            <pc:sldMk cId="203077381" sldId="637"/>
            <ac:spMk id="29" creationId="{2B5C5A1D-DF79-494E-94ED-2CDB8E39EAA5}"/>
          </ac:spMkLst>
        </pc:spChg>
        <pc:spChg chg="mod modVis">
          <ac:chgData name="Brockinton, Carly" userId="0bd750ae-5cb2-46ff-ab89-a848f16125a1" providerId="ADAL" clId="{937A948D-B041-4A0A-9F75-22B4917C782F}" dt="2021-02-09T17:51:27.366" v="3743" actId="14429"/>
          <ac:spMkLst>
            <pc:docMk/>
            <pc:sldMk cId="203077381" sldId="637"/>
            <ac:spMk id="31" creationId="{C18B6475-0621-40F2-AD8B-7E05B6FCBBAB}"/>
          </ac:spMkLst>
        </pc:spChg>
        <pc:spChg chg="mod modVis">
          <ac:chgData name="Brockinton, Carly" userId="0bd750ae-5cb2-46ff-ab89-a848f16125a1" providerId="ADAL" clId="{937A948D-B041-4A0A-9F75-22B4917C782F}" dt="2021-02-09T17:51:28.790" v="3745" actId="14429"/>
          <ac:spMkLst>
            <pc:docMk/>
            <pc:sldMk cId="203077381" sldId="637"/>
            <ac:spMk id="32" creationId="{1151407B-6608-4168-B4C6-0C969272AA3A}"/>
          </ac:spMkLst>
        </pc:spChg>
        <pc:spChg chg="mod modVis">
          <ac:chgData name="Brockinton, Carly" userId="0bd750ae-5cb2-46ff-ab89-a848f16125a1" providerId="ADAL" clId="{937A948D-B041-4A0A-9F75-22B4917C782F}" dt="2021-02-09T17:51:30.017" v="3747" actId="14429"/>
          <ac:spMkLst>
            <pc:docMk/>
            <pc:sldMk cId="203077381" sldId="637"/>
            <ac:spMk id="33" creationId="{2DE7852F-F140-42AF-985D-ACBA52170BDF}"/>
          </ac:spMkLst>
        </pc:spChg>
        <pc:picChg chg="mod modVis">
          <ac:chgData name="Brockinton, Carly" userId="0bd750ae-5cb2-46ff-ab89-a848f16125a1" providerId="ADAL" clId="{937A948D-B041-4A0A-9F75-22B4917C782F}" dt="2021-02-09T17:51:06.728" v="3723" actId="14429"/>
          <ac:picMkLst>
            <pc:docMk/>
            <pc:sldMk cId="203077381" sldId="637"/>
            <ac:picMk id="2" creationId="{3254B4D2-7164-4DD6-B11F-BE3FA392762B}"/>
          </ac:picMkLst>
        </pc:picChg>
        <pc:picChg chg="mod modVis">
          <ac:chgData name="Brockinton, Carly" userId="0bd750ae-5cb2-46ff-ab89-a848f16125a1" providerId="ADAL" clId="{937A948D-B041-4A0A-9F75-22B4917C782F}" dt="2021-02-09T17:51:18.788" v="3733" actId="14429"/>
          <ac:picMkLst>
            <pc:docMk/>
            <pc:sldMk cId="203077381" sldId="637"/>
            <ac:picMk id="4" creationId="{65F8E2DE-571B-4CBF-BC77-90EE5D45CB4D}"/>
          </ac:picMkLst>
        </pc:picChg>
        <pc:picChg chg="mod modVis">
          <ac:chgData name="Brockinton, Carly" userId="0bd750ae-5cb2-46ff-ab89-a848f16125a1" providerId="ADAL" clId="{937A948D-B041-4A0A-9F75-22B4917C782F}" dt="2021-02-09T17:51:16.129" v="3731" actId="14429"/>
          <ac:picMkLst>
            <pc:docMk/>
            <pc:sldMk cId="203077381" sldId="637"/>
            <ac:picMk id="8" creationId="{E6D15A7D-7776-478A-B164-69C49594B615}"/>
          </ac:picMkLst>
        </pc:picChg>
      </pc:sldChg>
      <pc:sldChg chg="modSp mod">
        <pc:chgData name="Brockinton, Carly" userId="0bd750ae-5cb2-46ff-ab89-a848f16125a1" providerId="ADAL" clId="{937A948D-B041-4A0A-9F75-22B4917C782F}" dt="2021-02-09T15:51:20.259" v="2082" actId="14430"/>
        <pc:sldMkLst>
          <pc:docMk/>
          <pc:sldMk cId="1647716823" sldId="639"/>
        </pc:sldMkLst>
        <pc:spChg chg="mod modVis">
          <ac:chgData name="Brockinton, Carly" userId="0bd750ae-5cb2-46ff-ab89-a848f16125a1" providerId="ADAL" clId="{937A948D-B041-4A0A-9F75-22B4917C782F}" dt="2021-02-09T15:51:20.259" v="2082" actId="14430"/>
          <ac:spMkLst>
            <pc:docMk/>
            <pc:sldMk cId="1647716823" sldId="639"/>
            <ac:spMk id="4" creationId="{DF06D30C-A8E7-41A1-8ED1-EF7B9C359C4E}"/>
          </ac:spMkLst>
        </pc:spChg>
        <pc:spChg chg="mod">
          <ac:chgData name="Brockinton, Carly" userId="0bd750ae-5cb2-46ff-ab89-a848f16125a1" providerId="ADAL" clId="{937A948D-B041-4A0A-9F75-22B4917C782F}" dt="2021-02-09T13:01:52.756" v="21" actId="1076"/>
          <ac:spMkLst>
            <pc:docMk/>
            <pc:sldMk cId="1647716823" sldId="639"/>
            <ac:spMk id="5" creationId="{EE04AD07-E30B-42D3-A165-6093DFC628FD}"/>
          </ac:spMkLst>
        </pc:spChg>
      </pc:sldChg>
      <pc:sldChg chg="addCm modCm">
        <pc:chgData name="Brockinton, Carly" userId="0bd750ae-5cb2-46ff-ab89-a848f16125a1" providerId="ADAL" clId="{937A948D-B041-4A0A-9F75-22B4917C782F}" dt="2021-02-09T13:00:54.583" v="2"/>
        <pc:sldMkLst>
          <pc:docMk/>
          <pc:sldMk cId="1939313027" sldId="641"/>
        </pc:sldMkLst>
      </pc:sldChg>
      <pc:sldChg chg="delSp modSp mod">
        <pc:chgData name="Brockinton, Carly" userId="0bd750ae-5cb2-46ff-ab89-a848f16125a1" providerId="ADAL" clId="{937A948D-B041-4A0A-9F75-22B4917C782F}" dt="2021-02-09T17:38:00.609" v="3596" actId="1076"/>
        <pc:sldMkLst>
          <pc:docMk/>
          <pc:sldMk cId="2570105368" sldId="646"/>
        </pc:sldMkLst>
        <pc:spChg chg="del">
          <ac:chgData name="Brockinton, Carly" userId="0bd750ae-5cb2-46ff-ab89-a848f16125a1" providerId="ADAL" clId="{937A948D-B041-4A0A-9F75-22B4917C782F}" dt="2021-02-09T17:37:34.968" v="3589" actId="478"/>
          <ac:spMkLst>
            <pc:docMk/>
            <pc:sldMk cId="2570105368" sldId="646"/>
            <ac:spMk id="4" creationId="{DF06D30C-A8E7-41A1-8ED1-EF7B9C359C4E}"/>
          </ac:spMkLst>
        </pc:spChg>
        <pc:spChg chg="mod">
          <ac:chgData name="Brockinton, Carly" userId="0bd750ae-5cb2-46ff-ab89-a848f16125a1" providerId="ADAL" clId="{937A948D-B041-4A0A-9F75-22B4917C782F}" dt="2021-02-09T17:38:00.609" v="3596" actId="1076"/>
          <ac:spMkLst>
            <pc:docMk/>
            <pc:sldMk cId="2570105368" sldId="646"/>
            <ac:spMk id="7" creationId="{5C94447F-090D-4ECB-955B-B30918E3754E}"/>
          </ac:spMkLst>
        </pc:spChg>
        <pc:spChg chg="mod">
          <ac:chgData name="Brockinton, Carly" userId="0bd750ae-5cb2-46ff-ab89-a848f16125a1" providerId="ADAL" clId="{937A948D-B041-4A0A-9F75-22B4917C782F}" dt="2021-02-09T17:37:41.006" v="3590" actId="2711"/>
          <ac:spMkLst>
            <pc:docMk/>
            <pc:sldMk cId="2570105368" sldId="646"/>
            <ac:spMk id="9" creationId="{AA08EC60-08C1-47AE-AE60-4D48DDD39B9E}"/>
          </ac:spMkLst>
        </pc:spChg>
      </pc:sldChg>
      <pc:sldChg chg="modSp mod">
        <pc:chgData name="Brockinton, Carly" userId="0bd750ae-5cb2-46ff-ab89-a848f16125a1" providerId="ADAL" clId="{937A948D-B041-4A0A-9F75-22B4917C782F}" dt="2021-02-09T15:51:40.361" v="2088" actId="14429"/>
        <pc:sldMkLst>
          <pc:docMk/>
          <pc:sldMk cId="841270517" sldId="647"/>
        </pc:sldMkLst>
        <pc:spChg chg="mod modVis">
          <ac:chgData name="Brockinton, Carly" userId="0bd750ae-5cb2-46ff-ab89-a848f16125a1" providerId="ADAL" clId="{937A948D-B041-4A0A-9F75-22B4917C782F}" dt="2021-02-09T15:51:40.361" v="2088" actId="14429"/>
          <ac:spMkLst>
            <pc:docMk/>
            <pc:sldMk cId="841270517" sldId="647"/>
            <ac:spMk id="11" creationId="{2DF85147-4986-4071-AC33-F9BC02B78294}"/>
          </ac:spMkLst>
        </pc:spChg>
      </pc:sldChg>
      <pc:sldChg chg="modSp mod">
        <pc:chgData name="Brockinton, Carly" userId="0bd750ae-5cb2-46ff-ab89-a848f16125a1" providerId="ADAL" clId="{937A948D-B041-4A0A-9F75-22B4917C782F}" dt="2021-02-09T17:33:49.533" v="3572" actId="20577"/>
        <pc:sldMkLst>
          <pc:docMk/>
          <pc:sldMk cId="310733510" sldId="657"/>
        </pc:sldMkLst>
        <pc:spChg chg="mod modVis">
          <ac:chgData name="Brockinton, Carly" userId="0bd750ae-5cb2-46ff-ab89-a848f16125a1" providerId="ADAL" clId="{937A948D-B041-4A0A-9F75-22B4917C782F}" dt="2021-02-09T16:41:50.341" v="2665" actId="14430"/>
          <ac:spMkLst>
            <pc:docMk/>
            <pc:sldMk cId="310733510" sldId="657"/>
            <ac:spMk id="2" creationId="{62B24737-0D5B-4DF6-9B40-4D9192F65D43}"/>
          </ac:spMkLst>
        </pc:spChg>
        <pc:spChg chg="mod modVis">
          <ac:chgData name="Brockinton, Carly" userId="0bd750ae-5cb2-46ff-ab89-a848f16125a1" providerId="ADAL" clId="{937A948D-B041-4A0A-9F75-22B4917C782F}" dt="2021-02-09T16:41:52.919" v="2667" actId="14429"/>
          <ac:spMkLst>
            <pc:docMk/>
            <pc:sldMk cId="310733510" sldId="657"/>
            <ac:spMk id="6" creationId="{86437563-0952-DE44-A52C-EF5539C364CA}"/>
          </ac:spMkLst>
        </pc:spChg>
        <pc:spChg chg="mod">
          <ac:chgData name="Brockinton, Carly" userId="0bd750ae-5cb2-46ff-ab89-a848f16125a1" providerId="ADAL" clId="{937A948D-B041-4A0A-9F75-22B4917C782F}" dt="2021-02-09T17:33:49.533" v="3572" actId="20577"/>
          <ac:spMkLst>
            <pc:docMk/>
            <pc:sldMk cId="310733510" sldId="657"/>
            <ac:spMk id="7" creationId="{86437563-0952-DE44-A52C-EF5539C364CA}"/>
          </ac:spMkLst>
        </pc:spChg>
        <pc:spChg chg="mod modVis">
          <ac:chgData name="Brockinton, Carly" userId="0bd750ae-5cb2-46ff-ab89-a848f16125a1" providerId="ADAL" clId="{937A948D-B041-4A0A-9F75-22B4917C782F}" dt="2021-02-09T16:41:55.858" v="2673" actId="14429"/>
          <ac:spMkLst>
            <pc:docMk/>
            <pc:sldMk cId="310733510" sldId="657"/>
            <ac:spMk id="9" creationId="{E8A6493C-C5DB-4AF4-BC33-EB0284C5349E}"/>
          </ac:spMkLst>
        </pc:spChg>
        <pc:picChg chg="mod modVis">
          <ac:chgData name="Brockinton, Carly" userId="0bd750ae-5cb2-46ff-ab89-a848f16125a1" providerId="ADAL" clId="{937A948D-B041-4A0A-9F75-22B4917C782F}" dt="2021-02-09T16:41:53.767" v="2669" actId="14429"/>
          <ac:picMkLst>
            <pc:docMk/>
            <pc:sldMk cId="310733510" sldId="657"/>
            <ac:picMk id="4" creationId="{708768CC-C872-40F7-9372-473545D09F8B}"/>
          </ac:picMkLst>
        </pc:picChg>
        <pc:picChg chg="mod modVis">
          <ac:chgData name="Brockinton, Carly" userId="0bd750ae-5cb2-46ff-ab89-a848f16125a1" providerId="ADAL" clId="{937A948D-B041-4A0A-9F75-22B4917C782F}" dt="2021-02-09T16:41:54.780" v="2671" actId="14429"/>
          <ac:picMkLst>
            <pc:docMk/>
            <pc:sldMk cId="310733510" sldId="657"/>
            <ac:picMk id="5" creationId="{5641E5CC-D20E-4C8F-87C0-E6D84E1FD075}"/>
          </ac:picMkLst>
        </pc:picChg>
      </pc:sldChg>
      <pc:sldChg chg="addSp modSp mod">
        <pc:chgData name="Brockinton, Carly" userId="0bd750ae-5cb2-46ff-ab89-a848f16125a1" providerId="ADAL" clId="{937A948D-B041-4A0A-9F75-22B4917C782F}" dt="2021-02-09T17:50:32.302" v="3713" actId="2710"/>
        <pc:sldMkLst>
          <pc:docMk/>
          <pc:sldMk cId="3242415403" sldId="660"/>
        </pc:sldMkLst>
        <pc:spChg chg="mod">
          <ac:chgData name="Brockinton, Carly" userId="0bd750ae-5cb2-46ff-ab89-a848f16125a1" providerId="ADAL" clId="{937A948D-B041-4A0A-9F75-22B4917C782F}" dt="2021-02-09T17:34:12.899" v="3577" actId="1076"/>
          <ac:spMkLst>
            <pc:docMk/>
            <pc:sldMk cId="3242415403" sldId="660"/>
            <ac:spMk id="10" creationId="{D6AFFD42-251D-421E-B767-65B25B27A28A}"/>
          </ac:spMkLst>
        </pc:spChg>
        <pc:spChg chg="mod modVis">
          <ac:chgData name="Brockinton, Carly" userId="0bd750ae-5cb2-46ff-ab89-a848f16125a1" providerId="ADAL" clId="{937A948D-B041-4A0A-9F75-22B4917C782F}" dt="2021-02-09T17:50:32.302" v="3713" actId="2710"/>
          <ac:spMkLst>
            <pc:docMk/>
            <pc:sldMk cId="3242415403" sldId="660"/>
            <ac:spMk id="12" creationId="{24604ECC-DFEC-4BE0-95EF-90AC78B2F861}"/>
          </ac:spMkLst>
        </pc:spChg>
        <pc:spChg chg="mod modVis">
          <ac:chgData name="Brockinton, Carly" userId="0bd750ae-5cb2-46ff-ab89-a848f16125a1" providerId="ADAL" clId="{937A948D-B041-4A0A-9F75-22B4917C782F}" dt="2021-02-09T17:48:41.448" v="3685" actId="14430"/>
          <ac:spMkLst>
            <pc:docMk/>
            <pc:sldMk cId="3242415403" sldId="660"/>
            <ac:spMk id="16" creationId="{3AC04AA6-87B3-42A0-B73D-2F2C8E6892B9}"/>
          </ac:spMkLst>
        </pc:spChg>
        <pc:picChg chg="add mod modCrop">
          <ac:chgData name="Brockinton, Carly" userId="0bd750ae-5cb2-46ff-ab89-a848f16125a1" providerId="ADAL" clId="{937A948D-B041-4A0A-9F75-22B4917C782F}" dt="2021-02-09T17:34:19.321" v="3579" actId="732"/>
          <ac:picMkLst>
            <pc:docMk/>
            <pc:sldMk cId="3242415403" sldId="660"/>
            <ac:picMk id="9" creationId="{E8917973-FA68-4CF2-BF7F-3BFAEA26668C}"/>
          </ac:picMkLst>
        </pc:picChg>
      </pc:sldChg>
      <pc:sldChg chg="addSp delSp modSp del mod modShow addCm delCm">
        <pc:chgData name="Brockinton, Carly" userId="0bd750ae-5cb2-46ff-ab89-a848f16125a1" providerId="ADAL" clId="{937A948D-B041-4A0A-9F75-22B4917C782F}" dt="2021-02-09T13:51:50.295" v="676" actId="2696"/>
        <pc:sldMkLst>
          <pc:docMk/>
          <pc:sldMk cId="221080735" sldId="661"/>
        </pc:sldMkLst>
        <pc:spChg chg="mod">
          <ac:chgData name="Brockinton, Carly" userId="0bd750ae-5cb2-46ff-ab89-a848f16125a1" providerId="ADAL" clId="{937A948D-B041-4A0A-9F75-22B4917C782F}" dt="2021-02-09T13:41:48.854" v="374" actId="207"/>
          <ac:spMkLst>
            <pc:docMk/>
            <pc:sldMk cId="221080735" sldId="661"/>
            <ac:spMk id="2" creationId="{666559AD-CCDA-437D-8200-6129F8CFED8B}"/>
          </ac:spMkLst>
        </pc:spChg>
        <pc:spChg chg="add mod">
          <ac:chgData name="Brockinton, Carly" userId="0bd750ae-5cb2-46ff-ab89-a848f16125a1" providerId="ADAL" clId="{937A948D-B041-4A0A-9F75-22B4917C782F}" dt="2021-02-09T13:41:42.202" v="373" actId="255"/>
          <ac:spMkLst>
            <pc:docMk/>
            <pc:sldMk cId="221080735" sldId="661"/>
            <ac:spMk id="5" creationId="{15BF22A2-CD44-4951-ABAF-E2244AC02DFF}"/>
          </ac:spMkLst>
        </pc:spChg>
        <pc:spChg chg="add mod">
          <ac:chgData name="Brockinton, Carly" userId="0bd750ae-5cb2-46ff-ab89-a848f16125a1" providerId="ADAL" clId="{937A948D-B041-4A0A-9F75-22B4917C782F}" dt="2021-02-09T13:44:52.865" v="492" actId="115"/>
          <ac:spMkLst>
            <pc:docMk/>
            <pc:sldMk cId="221080735" sldId="661"/>
            <ac:spMk id="15" creationId="{3519FB22-0A53-4BAA-B34A-C524C449D5BA}"/>
          </ac:spMkLst>
        </pc:spChg>
        <pc:spChg chg="add mod">
          <ac:chgData name="Brockinton, Carly" userId="0bd750ae-5cb2-46ff-ab89-a848f16125a1" providerId="ADAL" clId="{937A948D-B041-4A0A-9F75-22B4917C782F}" dt="2021-02-09T13:45:36.755" v="497" actId="552"/>
          <ac:spMkLst>
            <pc:docMk/>
            <pc:sldMk cId="221080735" sldId="661"/>
            <ac:spMk id="17" creationId="{04EF4D19-B832-4E7F-AF00-2B421BC5AB5B}"/>
          </ac:spMkLst>
        </pc:spChg>
        <pc:spChg chg="add mod">
          <ac:chgData name="Brockinton, Carly" userId="0bd750ae-5cb2-46ff-ab89-a848f16125a1" providerId="ADAL" clId="{937A948D-B041-4A0A-9F75-22B4917C782F}" dt="2021-02-09T13:45:36.755" v="497" actId="552"/>
          <ac:spMkLst>
            <pc:docMk/>
            <pc:sldMk cId="221080735" sldId="661"/>
            <ac:spMk id="18" creationId="{0AA44CC2-7E73-453E-9AB8-B83C39444873}"/>
          </ac:spMkLst>
        </pc:spChg>
        <pc:spChg chg="add mod">
          <ac:chgData name="Brockinton, Carly" userId="0bd750ae-5cb2-46ff-ab89-a848f16125a1" providerId="ADAL" clId="{937A948D-B041-4A0A-9F75-22B4917C782F}" dt="2021-02-09T13:45:36.755" v="497" actId="552"/>
          <ac:spMkLst>
            <pc:docMk/>
            <pc:sldMk cId="221080735" sldId="661"/>
            <ac:spMk id="19" creationId="{00B17034-E85F-4077-BF74-31D8F0B3C164}"/>
          </ac:spMkLst>
        </pc:spChg>
        <pc:spChg chg="add mod">
          <ac:chgData name="Brockinton, Carly" userId="0bd750ae-5cb2-46ff-ab89-a848f16125a1" providerId="ADAL" clId="{937A948D-B041-4A0A-9F75-22B4917C782F}" dt="2021-02-09T13:45:36.755" v="497" actId="552"/>
          <ac:spMkLst>
            <pc:docMk/>
            <pc:sldMk cId="221080735" sldId="661"/>
            <ac:spMk id="20" creationId="{FDF5FB30-077A-4FDD-9C56-03FE858EB9C3}"/>
          </ac:spMkLst>
        </pc:spChg>
        <pc:spChg chg="mod">
          <ac:chgData name="Brockinton, Carly" userId="0bd750ae-5cb2-46ff-ab89-a848f16125a1" providerId="ADAL" clId="{937A948D-B041-4A0A-9F75-22B4917C782F}" dt="2021-02-09T13:43:59.965" v="472" actId="14100"/>
          <ac:spMkLst>
            <pc:docMk/>
            <pc:sldMk cId="221080735" sldId="661"/>
            <ac:spMk id="22" creationId="{43239525-C5D6-4E17-88B4-A5F398D27C7D}"/>
          </ac:spMkLst>
        </pc:spChg>
        <pc:spChg chg="del">
          <ac:chgData name="Brockinton, Carly" userId="0bd750ae-5cb2-46ff-ab89-a848f16125a1" providerId="ADAL" clId="{937A948D-B041-4A0A-9F75-22B4917C782F}" dt="2021-02-09T13:39:33.169" v="357" actId="478"/>
          <ac:spMkLst>
            <pc:docMk/>
            <pc:sldMk cId="221080735" sldId="661"/>
            <ac:spMk id="24" creationId="{9F74CC8A-4EA4-4F83-AAF8-177C2CCCD355}"/>
          </ac:spMkLst>
        </pc:spChg>
      </pc:sldChg>
      <pc:sldChg chg="modSp mod addCm delCm modCm">
        <pc:chgData name="Brockinton, Carly" userId="0bd750ae-5cb2-46ff-ab89-a848f16125a1" providerId="ADAL" clId="{937A948D-B041-4A0A-9F75-22B4917C782F}" dt="2021-02-10T15:08:21.503" v="3752" actId="1076"/>
        <pc:sldMkLst>
          <pc:docMk/>
          <pc:sldMk cId="4273324884" sldId="664"/>
        </pc:sldMkLst>
        <pc:spChg chg="mod">
          <ac:chgData name="Brockinton, Carly" userId="0bd750ae-5cb2-46ff-ab89-a848f16125a1" providerId="ADAL" clId="{937A948D-B041-4A0A-9F75-22B4917C782F}" dt="2021-02-09T14:33:24.217" v="1344" actId="207"/>
          <ac:spMkLst>
            <pc:docMk/>
            <pc:sldMk cId="4273324884" sldId="664"/>
            <ac:spMk id="7" creationId="{0A2E6449-6B3F-4EED-902C-0E07136D5D6A}"/>
          </ac:spMkLst>
        </pc:spChg>
        <pc:spChg chg="mod">
          <ac:chgData name="Brockinton, Carly" userId="0bd750ae-5cb2-46ff-ab89-a848f16125a1" providerId="ADAL" clId="{937A948D-B041-4A0A-9F75-22B4917C782F}" dt="2021-02-10T15:08:21.503" v="3752" actId="1076"/>
          <ac:spMkLst>
            <pc:docMk/>
            <pc:sldMk cId="4273324884" sldId="664"/>
            <ac:spMk id="8" creationId="{377F68A4-0CFB-4480-B5E6-08CCE374180A}"/>
          </ac:spMkLst>
        </pc:spChg>
        <pc:spChg chg="mod modVis">
          <ac:chgData name="Brockinton, Carly" userId="0bd750ae-5cb2-46ff-ab89-a848f16125a1" providerId="ADAL" clId="{937A948D-B041-4A0A-9F75-22B4917C782F}" dt="2021-02-09T15:35:25.373" v="1960" actId="14429"/>
          <ac:spMkLst>
            <pc:docMk/>
            <pc:sldMk cId="4273324884" sldId="664"/>
            <ac:spMk id="15" creationId="{DB17E863-922E-4C26-BD64-E8FD41D28661}"/>
          </ac:spMkLst>
        </pc:spChg>
      </pc:sldChg>
      <pc:sldChg chg="addSp delSp modSp mod addCm delCm modNotesTx">
        <pc:chgData name="Brockinton, Carly" userId="0bd750ae-5cb2-46ff-ab89-a848f16125a1" providerId="ADAL" clId="{937A948D-B041-4A0A-9F75-22B4917C782F}" dt="2021-02-09T17:46:31.779" v="3605" actId="1592"/>
        <pc:sldMkLst>
          <pc:docMk/>
          <pc:sldMk cId="2402651256" sldId="665"/>
        </pc:sldMkLst>
        <pc:spChg chg="del">
          <ac:chgData name="Brockinton, Carly" userId="0bd750ae-5cb2-46ff-ab89-a848f16125a1" providerId="ADAL" clId="{937A948D-B041-4A0A-9F75-22B4917C782F}" dt="2021-02-09T14:43:58.713" v="1553" actId="478"/>
          <ac:spMkLst>
            <pc:docMk/>
            <pc:sldMk cId="2402651256" sldId="665"/>
            <ac:spMk id="3" creationId="{DDC726E6-50F9-45D0-88CB-B6C17BB76663}"/>
          </ac:spMkLst>
        </pc:spChg>
        <pc:spChg chg="mod">
          <ac:chgData name="Brockinton, Carly" userId="0bd750ae-5cb2-46ff-ab89-a848f16125a1" providerId="ADAL" clId="{937A948D-B041-4A0A-9F75-22B4917C782F}" dt="2021-02-09T14:35:41.745" v="1363" actId="20577"/>
          <ac:spMkLst>
            <pc:docMk/>
            <pc:sldMk cId="2402651256" sldId="665"/>
            <ac:spMk id="5" creationId="{6842A9B1-E91A-499C-B3EA-88D0DDD4B183}"/>
          </ac:spMkLst>
        </pc:spChg>
        <pc:spChg chg="del">
          <ac:chgData name="Brockinton, Carly" userId="0bd750ae-5cb2-46ff-ab89-a848f16125a1" providerId="ADAL" clId="{937A948D-B041-4A0A-9F75-22B4917C782F}" dt="2021-02-09T14:35:58.597" v="1364" actId="478"/>
          <ac:spMkLst>
            <pc:docMk/>
            <pc:sldMk cId="2402651256" sldId="665"/>
            <ac:spMk id="7" creationId="{109F85A8-ABF2-4E8D-A0FD-7E91363A2305}"/>
          </ac:spMkLst>
        </pc:spChg>
        <pc:spChg chg="mod">
          <ac:chgData name="Brockinton, Carly" userId="0bd750ae-5cb2-46ff-ab89-a848f16125a1" providerId="ADAL" clId="{937A948D-B041-4A0A-9F75-22B4917C782F}" dt="2021-02-09T14:43:33.899" v="1550" actId="20577"/>
          <ac:spMkLst>
            <pc:docMk/>
            <pc:sldMk cId="2402651256" sldId="665"/>
            <ac:spMk id="11" creationId="{E377D298-F9A4-427C-AD97-C60DC9E780F0}"/>
          </ac:spMkLst>
        </pc:spChg>
        <pc:spChg chg="mod">
          <ac:chgData name="Brockinton, Carly" userId="0bd750ae-5cb2-46ff-ab89-a848f16125a1" providerId="ADAL" clId="{937A948D-B041-4A0A-9F75-22B4917C782F}" dt="2021-02-09T16:42:25.379" v="2681" actId="1076"/>
          <ac:spMkLst>
            <pc:docMk/>
            <pc:sldMk cId="2402651256" sldId="665"/>
            <ac:spMk id="14" creationId="{AAB2EE69-3C4A-4011-B3C4-BDEAF8E28305}"/>
          </ac:spMkLst>
        </pc:spChg>
        <pc:spChg chg="mod modVis">
          <ac:chgData name="Brockinton, Carly" userId="0bd750ae-5cb2-46ff-ab89-a848f16125a1" providerId="ADAL" clId="{937A948D-B041-4A0A-9F75-22B4917C782F}" dt="2021-02-09T16:42:36.463" v="2683" actId="14430"/>
          <ac:spMkLst>
            <pc:docMk/>
            <pc:sldMk cId="2402651256" sldId="665"/>
            <ac:spMk id="15" creationId="{B2DD41CD-8F47-4F56-AD12-4E2FF7696987}"/>
          </ac:spMkLst>
        </pc:spChg>
        <pc:spChg chg="mod modVis">
          <ac:chgData name="Brockinton, Carly" userId="0bd750ae-5cb2-46ff-ab89-a848f16125a1" providerId="ADAL" clId="{937A948D-B041-4A0A-9F75-22B4917C782F}" dt="2021-02-09T16:42:21.947" v="2680" actId="14430"/>
          <ac:spMkLst>
            <pc:docMk/>
            <pc:sldMk cId="2402651256" sldId="665"/>
            <ac:spMk id="24" creationId="{45D37F4E-DDB4-456B-97E0-9937730A039F}"/>
          </ac:spMkLst>
        </pc:spChg>
        <pc:picChg chg="add mod modCrop">
          <ac:chgData name="Brockinton, Carly" userId="0bd750ae-5cb2-46ff-ab89-a848f16125a1" providerId="ADAL" clId="{937A948D-B041-4A0A-9F75-22B4917C782F}" dt="2021-02-09T16:42:46.121" v="2686" actId="732"/>
          <ac:picMkLst>
            <pc:docMk/>
            <pc:sldMk cId="2402651256" sldId="665"/>
            <ac:picMk id="9" creationId="{5505A129-AE33-4CEE-965F-15761FA08C06}"/>
          </ac:picMkLst>
        </pc:picChg>
        <pc:picChg chg="mod">
          <ac:chgData name="Brockinton, Carly" userId="0bd750ae-5cb2-46ff-ab89-a848f16125a1" providerId="ADAL" clId="{937A948D-B041-4A0A-9F75-22B4917C782F}" dt="2021-02-09T16:43:08.919" v="2705" actId="1076"/>
          <ac:picMkLst>
            <pc:docMk/>
            <pc:sldMk cId="2402651256" sldId="665"/>
            <ac:picMk id="1026" creationId="{F797C5A3-8DCC-465E-A498-8C50AC494602}"/>
          </ac:picMkLst>
        </pc:picChg>
      </pc:sldChg>
      <pc:sldChg chg="addSp delSp modSp del mod setBg">
        <pc:chgData name="Brockinton, Carly" userId="0bd750ae-5cb2-46ff-ab89-a848f16125a1" providerId="ADAL" clId="{937A948D-B041-4A0A-9F75-22B4917C782F}" dt="2021-02-09T14:50:41.352" v="1602" actId="2696"/>
        <pc:sldMkLst>
          <pc:docMk/>
          <pc:sldMk cId="1157494309" sldId="666"/>
        </pc:sldMkLst>
        <pc:spChg chg="del mod">
          <ac:chgData name="Brockinton, Carly" userId="0bd750ae-5cb2-46ff-ab89-a848f16125a1" providerId="ADAL" clId="{937A948D-B041-4A0A-9F75-22B4917C782F}" dt="2021-02-09T13:52:31.057" v="681" actId="478"/>
          <ac:spMkLst>
            <pc:docMk/>
            <pc:sldMk cId="1157494309" sldId="666"/>
            <ac:spMk id="2" creationId="{E801BA50-C2D7-4619-95CF-F5C21C3F1052}"/>
          </ac:spMkLst>
        </pc:spChg>
        <pc:spChg chg="add mod">
          <ac:chgData name="Brockinton, Carly" userId="0bd750ae-5cb2-46ff-ab89-a848f16125a1" providerId="ADAL" clId="{937A948D-B041-4A0A-9F75-22B4917C782F}" dt="2021-02-09T14:46:43.876" v="1589" actId="1076"/>
          <ac:spMkLst>
            <pc:docMk/>
            <pc:sldMk cId="1157494309" sldId="666"/>
            <ac:spMk id="10" creationId="{48D4029B-BF15-4CFF-A036-D5613F5AFB63}"/>
          </ac:spMkLst>
        </pc:spChg>
        <pc:spChg chg="add del mod">
          <ac:chgData name="Brockinton, Carly" userId="0bd750ae-5cb2-46ff-ab89-a848f16125a1" providerId="ADAL" clId="{937A948D-B041-4A0A-9F75-22B4917C782F}" dt="2021-02-09T14:46:04.136" v="1564" actId="478"/>
          <ac:spMkLst>
            <pc:docMk/>
            <pc:sldMk cId="1157494309" sldId="666"/>
            <ac:spMk id="12" creationId="{814C7593-76EA-4FED-A870-85F308E6F790}"/>
          </ac:spMkLst>
        </pc:spChg>
      </pc:sldChg>
      <pc:sldChg chg="addSp delSp modSp mod addCm delCm">
        <pc:chgData name="Brockinton, Carly" userId="0bd750ae-5cb2-46ff-ab89-a848f16125a1" providerId="ADAL" clId="{937A948D-B041-4A0A-9F75-22B4917C782F}" dt="2021-02-09T17:45:57.978" v="3602" actId="1592"/>
        <pc:sldMkLst>
          <pc:docMk/>
          <pc:sldMk cId="40809527" sldId="667"/>
        </pc:sldMkLst>
        <pc:spChg chg="mod modVis">
          <ac:chgData name="Brockinton, Carly" userId="0bd750ae-5cb2-46ff-ab89-a848f16125a1" providerId="ADAL" clId="{937A948D-B041-4A0A-9F75-22B4917C782F}" dt="2021-02-09T15:49:48" v="2051" actId="14430"/>
          <ac:spMkLst>
            <pc:docMk/>
            <pc:sldMk cId="40809527" sldId="667"/>
            <ac:spMk id="3" creationId="{DDC726E6-50F9-45D0-88CB-B6C17BB76663}"/>
          </ac:spMkLst>
        </pc:spChg>
        <pc:spChg chg="mod modVis">
          <ac:chgData name="Brockinton, Carly" userId="0bd750ae-5cb2-46ff-ab89-a848f16125a1" providerId="ADAL" clId="{937A948D-B041-4A0A-9F75-22B4917C782F}" dt="2021-02-09T17:01:52.155" v="3000" actId="255"/>
          <ac:spMkLst>
            <pc:docMk/>
            <pc:sldMk cId="40809527" sldId="667"/>
            <ac:spMk id="5" creationId="{F3AE7A9A-F79A-41AF-A47C-2F3A488355DE}"/>
          </ac:spMkLst>
        </pc:spChg>
        <pc:spChg chg="del">
          <ac:chgData name="Brockinton, Carly" userId="0bd750ae-5cb2-46ff-ab89-a848f16125a1" providerId="ADAL" clId="{937A948D-B041-4A0A-9F75-22B4917C782F}" dt="2021-02-09T13:46:16.322" v="498" actId="478"/>
          <ac:spMkLst>
            <pc:docMk/>
            <pc:sldMk cId="40809527" sldId="667"/>
            <ac:spMk id="6" creationId="{B13A4E73-F01F-43D3-B5F4-A336CD6E0441}"/>
          </ac:spMkLst>
        </pc:spChg>
        <pc:spChg chg="add del mod">
          <ac:chgData name="Brockinton, Carly" userId="0bd750ae-5cb2-46ff-ab89-a848f16125a1" providerId="ADAL" clId="{937A948D-B041-4A0A-9F75-22B4917C782F}" dt="2021-02-09T13:46:20.475" v="500" actId="478"/>
          <ac:spMkLst>
            <pc:docMk/>
            <pc:sldMk cId="40809527" sldId="667"/>
            <ac:spMk id="8" creationId="{9545C761-48F3-46C3-87A9-6FC4FD433633}"/>
          </ac:spMkLst>
        </pc:spChg>
        <pc:spChg chg="add mod">
          <ac:chgData name="Brockinton, Carly" userId="0bd750ae-5cb2-46ff-ab89-a848f16125a1" providerId="ADAL" clId="{937A948D-B041-4A0A-9F75-22B4917C782F}" dt="2021-02-09T13:50:20.632" v="656" actId="1076"/>
          <ac:spMkLst>
            <pc:docMk/>
            <pc:sldMk cId="40809527" sldId="667"/>
            <ac:spMk id="11" creationId="{634A394E-3B81-4B92-97DE-E031AACF75D7}"/>
          </ac:spMkLst>
        </pc:spChg>
        <pc:spChg chg="add mod modVis">
          <ac:chgData name="Brockinton, Carly" userId="0bd750ae-5cb2-46ff-ab89-a848f16125a1" providerId="ADAL" clId="{937A948D-B041-4A0A-9F75-22B4917C782F}" dt="2021-02-09T15:50:07.664" v="2061" actId="14429"/>
          <ac:spMkLst>
            <pc:docMk/>
            <pc:sldMk cId="40809527" sldId="667"/>
            <ac:spMk id="12" creationId="{A686AF99-169B-45BF-8C67-C7DFAC0D26BE}"/>
          </ac:spMkLst>
        </pc:spChg>
        <pc:spChg chg="add mod modVis">
          <ac:chgData name="Brockinton, Carly" userId="0bd750ae-5cb2-46ff-ab89-a848f16125a1" providerId="ADAL" clId="{937A948D-B041-4A0A-9F75-22B4917C782F}" dt="2021-02-09T17:02:05.794" v="3049" actId="1035"/>
          <ac:spMkLst>
            <pc:docMk/>
            <pc:sldMk cId="40809527" sldId="667"/>
            <ac:spMk id="13" creationId="{E5EFF7B6-0AE0-4E40-952D-B466FF0355FC}"/>
          </ac:spMkLst>
        </pc:spChg>
        <pc:spChg chg="add mod">
          <ac:chgData name="Brockinton, Carly" userId="0bd750ae-5cb2-46ff-ab89-a848f16125a1" providerId="ADAL" clId="{937A948D-B041-4A0A-9F75-22B4917C782F}" dt="2021-02-09T17:02:01.626" v="3033" actId="1035"/>
          <ac:spMkLst>
            <pc:docMk/>
            <pc:sldMk cId="40809527" sldId="667"/>
            <ac:spMk id="14" creationId="{461053E8-DFEF-4F19-93EB-DB893A539D9F}"/>
          </ac:spMkLst>
        </pc:spChg>
        <pc:spChg chg="add mod">
          <ac:chgData name="Brockinton, Carly" userId="0bd750ae-5cb2-46ff-ab89-a848f16125a1" providerId="ADAL" clId="{937A948D-B041-4A0A-9F75-22B4917C782F}" dt="2021-02-09T17:01:57.169" v="3013" actId="1036"/>
          <ac:spMkLst>
            <pc:docMk/>
            <pc:sldMk cId="40809527" sldId="667"/>
            <ac:spMk id="15" creationId="{5999C71C-1983-41B1-9BC2-DE459549D166}"/>
          </ac:spMkLst>
        </pc:spChg>
        <pc:spChg chg="mod modVis">
          <ac:chgData name="Brockinton, Carly" userId="0bd750ae-5cb2-46ff-ab89-a848f16125a1" providerId="ADAL" clId="{937A948D-B041-4A0A-9F75-22B4917C782F}" dt="2021-02-09T15:50:02.655" v="2059" actId="14429"/>
          <ac:spMkLst>
            <pc:docMk/>
            <pc:sldMk cId="40809527" sldId="667"/>
            <ac:spMk id="24" creationId="{C7ACA903-AA20-464D-A1BB-437B3075F1B9}"/>
          </ac:spMkLst>
        </pc:spChg>
        <pc:picChg chg="mod modVis">
          <ac:chgData name="Brockinton, Carly" userId="0bd750ae-5cb2-46ff-ab89-a848f16125a1" providerId="ADAL" clId="{937A948D-B041-4A0A-9F75-22B4917C782F}" dt="2021-02-09T15:50:29.741" v="2071" actId="14429"/>
          <ac:picMkLst>
            <pc:docMk/>
            <pc:sldMk cId="40809527" sldId="667"/>
            <ac:picMk id="4" creationId="{CCFA45BC-B73F-49F0-9413-A469A1442BF4}"/>
          </ac:picMkLst>
        </pc:picChg>
        <pc:picChg chg="add del mod">
          <ac:chgData name="Brockinton, Carly" userId="0bd750ae-5cb2-46ff-ab89-a848f16125a1" providerId="ADAL" clId="{937A948D-B041-4A0A-9F75-22B4917C782F}" dt="2021-02-09T15:44:19.809" v="1995" actId="21"/>
          <ac:picMkLst>
            <pc:docMk/>
            <pc:sldMk cId="40809527" sldId="667"/>
            <ac:picMk id="6" creationId="{1A939B9B-60FD-4ADC-BD78-45C1A3A15D72}"/>
          </ac:picMkLst>
        </pc:picChg>
        <pc:picChg chg="mod modVis">
          <ac:chgData name="Brockinton, Carly" userId="0bd750ae-5cb2-46ff-ab89-a848f16125a1" providerId="ADAL" clId="{937A948D-B041-4A0A-9F75-22B4917C782F}" dt="2021-02-09T15:50:36.452" v="2075" actId="14429"/>
          <ac:picMkLst>
            <pc:docMk/>
            <pc:sldMk cId="40809527" sldId="667"/>
            <ac:picMk id="7" creationId="{1EA3B828-42CD-42C2-A46B-0B360F6A71E7}"/>
          </ac:picMkLst>
        </pc:picChg>
        <pc:picChg chg="add mod modVis modCrop">
          <ac:chgData name="Brockinton, Carly" userId="0bd750ae-5cb2-46ff-ab89-a848f16125a1" providerId="ADAL" clId="{937A948D-B041-4A0A-9F75-22B4917C782F}" dt="2021-02-09T15:50:19.668" v="2067" actId="14429"/>
          <ac:picMkLst>
            <pc:docMk/>
            <pc:sldMk cId="40809527" sldId="667"/>
            <ac:picMk id="9" creationId="{3C41C8FF-5A67-4DF3-8BC5-76A26CC7BF3A}"/>
          </ac:picMkLst>
        </pc:picChg>
        <pc:picChg chg="add del">
          <ac:chgData name="Brockinton, Carly" userId="0bd750ae-5cb2-46ff-ab89-a848f16125a1" providerId="ADAL" clId="{937A948D-B041-4A0A-9F75-22B4917C782F}" dt="2021-02-09T15:44:27.519" v="1998"/>
          <ac:picMkLst>
            <pc:docMk/>
            <pc:sldMk cId="40809527" sldId="667"/>
            <ac:picMk id="16" creationId="{D1273E39-106A-46EA-A466-0C256AF2C35C}"/>
          </ac:picMkLst>
        </pc:picChg>
        <pc:picChg chg="mod modVis">
          <ac:chgData name="Brockinton, Carly" userId="0bd750ae-5cb2-46ff-ab89-a848f16125a1" providerId="ADAL" clId="{937A948D-B041-4A0A-9F75-22B4917C782F}" dt="2021-02-09T15:50:27.369" v="2069" actId="14429"/>
          <ac:picMkLst>
            <pc:docMk/>
            <pc:sldMk cId="40809527" sldId="667"/>
            <ac:picMk id="45" creationId="{54DDEBDD-D8BD-41A6-8A0D-B00E3768B0F9}"/>
          </ac:picMkLst>
        </pc:picChg>
        <pc:cxnChg chg="add del mod modVis">
          <ac:chgData name="Brockinton, Carly" userId="0bd750ae-5cb2-46ff-ab89-a848f16125a1" providerId="ADAL" clId="{937A948D-B041-4A0A-9F75-22B4917C782F}" dt="2021-02-09T15:50:16.635" v="2065" actId="478"/>
          <ac:cxnSpMkLst>
            <pc:docMk/>
            <pc:sldMk cId="40809527" sldId="667"/>
            <ac:cxnSpMk id="10" creationId="{EB48DFF4-812F-42E1-BB20-C251CD6C89FE}"/>
          </ac:cxnSpMkLst>
        </pc:cxnChg>
      </pc:sldChg>
      <pc:sldChg chg="addSp delSp modSp mod setBg addCm delCm">
        <pc:chgData name="Brockinton, Carly" userId="0bd750ae-5cb2-46ff-ab89-a848f16125a1" providerId="ADAL" clId="{937A948D-B041-4A0A-9F75-22B4917C782F}" dt="2021-02-09T17:47:32.553" v="3607" actId="1592"/>
        <pc:sldMkLst>
          <pc:docMk/>
          <pc:sldMk cId="3566354180" sldId="669"/>
        </pc:sldMkLst>
        <pc:spChg chg="del mod">
          <ac:chgData name="Brockinton, Carly" userId="0bd750ae-5cb2-46ff-ab89-a848f16125a1" providerId="ADAL" clId="{937A948D-B041-4A0A-9F75-22B4917C782F}" dt="2021-02-09T15:14:26.107" v="1786" actId="478"/>
          <ac:spMkLst>
            <pc:docMk/>
            <pc:sldMk cId="3566354180" sldId="669"/>
            <ac:spMk id="5" creationId="{6842A9B1-E91A-499C-B3EA-88D0DDD4B183}"/>
          </ac:spMkLst>
        </pc:spChg>
        <pc:spChg chg="mod">
          <ac:chgData name="Brockinton, Carly" userId="0bd750ae-5cb2-46ff-ab89-a848f16125a1" providerId="ADAL" clId="{937A948D-B041-4A0A-9F75-22B4917C782F}" dt="2021-02-09T16:38:14.271" v="2624" actId="1076"/>
          <ac:spMkLst>
            <pc:docMk/>
            <pc:sldMk cId="3566354180" sldId="669"/>
            <ac:spMk id="8" creationId="{954A33C2-968F-4F40-9180-1484FB4B6A1E}"/>
          </ac:spMkLst>
        </pc:spChg>
        <pc:spChg chg="add mod">
          <ac:chgData name="Brockinton, Carly" userId="0bd750ae-5cb2-46ff-ab89-a848f16125a1" providerId="ADAL" clId="{937A948D-B041-4A0A-9F75-22B4917C782F}" dt="2021-02-09T16:38:16.591" v="2625" actId="1076"/>
          <ac:spMkLst>
            <pc:docMk/>
            <pc:sldMk cId="3566354180" sldId="669"/>
            <ac:spMk id="12" creationId="{516DA7EB-4E1A-4A6A-8C00-C624F61D97E4}"/>
          </ac:spMkLst>
        </pc:spChg>
        <pc:spChg chg="del mod">
          <ac:chgData name="Brockinton, Carly" userId="0bd750ae-5cb2-46ff-ab89-a848f16125a1" providerId="ADAL" clId="{937A948D-B041-4A0A-9F75-22B4917C782F}" dt="2021-02-09T15:29:03.497" v="1903" actId="478"/>
          <ac:spMkLst>
            <pc:docMk/>
            <pc:sldMk cId="3566354180" sldId="669"/>
            <ac:spMk id="14" creationId="{BB7BC84B-642D-47A7-9A64-4E413E7BF543}"/>
          </ac:spMkLst>
        </pc:spChg>
        <pc:spChg chg="mod">
          <ac:chgData name="Brockinton, Carly" userId="0bd750ae-5cb2-46ff-ab89-a848f16125a1" providerId="ADAL" clId="{937A948D-B041-4A0A-9F75-22B4917C782F}" dt="2021-02-09T15:28:59.602" v="1902" actId="207"/>
          <ac:spMkLst>
            <pc:docMk/>
            <pc:sldMk cId="3566354180" sldId="669"/>
            <ac:spMk id="20" creationId="{048113AF-C1FF-44A2-9159-30565B75E6F9}"/>
          </ac:spMkLst>
        </pc:spChg>
        <pc:spChg chg="mod modVis">
          <ac:chgData name="Brockinton, Carly" userId="0bd750ae-5cb2-46ff-ab89-a848f16125a1" providerId="ADAL" clId="{937A948D-B041-4A0A-9F75-22B4917C782F}" dt="2021-02-09T16:38:08.737" v="2623" actId="14430"/>
          <ac:spMkLst>
            <pc:docMk/>
            <pc:sldMk cId="3566354180" sldId="669"/>
            <ac:spMk id="35" creationId="{8ABFE404-8D65-4573-A3EF-6DF477936BA3}"/>
          </ac:spMkLst>
        </pc:spChg>
        <pc:picChg chg="mod modCrop">
          <ac:chgData name="Brockinton, Carly" userId="0bd750ae-5cb2-46ff-ab89-a848f16125a1" providerId="ADAL" clId="{937A948D-B041-4A0A-9F75-22B4917C782F}" dt="2021-02-09T15:29:56.881" v="1927" actId="14100"/>
          <ac:picMkLst>
            <pc:docMk/>
            <pc:sldMk cId="3566354180" sldId="669"/>
            <ac:picMk id="2" creationId="{294F3DB8-E252-4BA9-B11B-14B2E00E20E2}"/>
          </ac:picMkLst>
        </pc:picChg>
        <pc:picChg chg="mod">
          <ac:chgData name="Brockinton, Carly" userId="0bd750ae-5cb2-46ff-ab89-a848f16125a1" providerId="ADAL" clId="{937A948D-B041-4A0A-9F75-22B4917C782F}" dt="2021-02-09T15:29:52.735" v="1926" actId="1076"/>
          <ac:picMkLst>
            <pc:docMk/>
            <pc:sldMk cId="3566354180" sldId="669"/>
            <ac:picMk id="7" creationId="{00C0F993-0981-4A9B-9CBC-83714B51F22D}"/>
          </ac:picMkLst>
        </pc:picChg>
        <pc:picChg chg="add del">
          <ac:chgData name="Brockinton, Carly" userId="0bd750ae-5cb2-46ff-ab89-a848f16125a1" providerId="ADAL" clId="{937A948D-B041-4A0A-9F75-22B4917C782F}" dt="2021-02-09T16:21:15.410" v="2092" actId="478"/>
          <ac:picMkLst>
            <pc:docMk/>
            <pc:sldMk cId="3566354180" sldId="669"/>
            <ac:picMk id="15" creationId="{1185A886-6257-4175-A6CB-D1C75CF752EF}"/>
          </ac:picMkLst>
        </pc:picChg>
        <pc:picChg chg="add mod modCrop">
          <ac:chgData name="Brockinton, Carly" userId="0bd750ae-5cb2-46ff-ab89-a848f16125a1" providerId="ADAL" clId="{937A948D-B041-4A0A-9F75-22B4917C782F}" dt="2021-02-09T16:38:59.851" v="2636" actId="1076"/>
          <ac:picMkLst>
            <pc:docMk/>
            <pc:sldMk cId="3566354180" sldId="669"/>
            <ac:picMk id="16" creationId="{C11E0AA8-95C8-4308-95D0-70E3B1255279}"/>
          </ac:picMkLst>
        </pc:picChg>
        <pc:cxnChg chg="add del">
          <ac:chgData name="Brockinton, Carly" userId="0bd750ae-5cb2-46ff-ab89-a848f16125a1" providerId="ADAL" clId="{937A948D-B041-4A0A-9F75-22B4917C782F}" dt="2021-02-09T15:29:35.825" v="1922" actId="478"/>
          <ac:cxnSpMkLst>
            <pc:docMk/>
            <pc:sldMk cId="3566354180" sldId="669"/>
            <ac:cxnSpMk id="9" creationId="{17D9B4DC-B690-4227-A121-27091A739211}"/>
          </ac:cxnSpMkLst>
        </pc:cxnChg>
      </pc:sldChg>
      <pc:sldChg chg="addSp delSp modSp mod addCm delCm modCm">
        <pc:chgData name="Brockinton, Carly" userId="0bd750ae-5cb2-46ff-ab89-a848f16125a1" providerId="ADAL" clId="{937A948D-B041-4A0A-9F75-22B4917C782F}" dt="2021-02-09T16:45:17.191" v="2716" actId="14430"/>
        <pc:sldMkLst>
          <pc:docMk/>
          <pc:sldMk cId="2129781934" sldId="670"/>
        </pc:sldMkLst>
        <pc:spChg chg="mod">
          <ac:chgData name="Brockinton, Carly" userId="0bd750ae-5cb2-46ff-ab89-a848f16125a1" providerId="ADAL" clId="{937A948D-B041-4A0A-9F75-22B4917C782F}" dt="2021-02-09T14:12:43.087" v="1145" actId="14100"/>
          <ac:spMkLst>
            <pc:docMk/>
            <pc:sldMk cId="2129781934" sldId="670"/>
            <ac:spMk id="5" creationId="{7EC5712C-F6BD-4771-B680-5AFD63EFC4CD}"/>
          </ac:spMkLst>
        </pc:spChg>
        <pc:spChg chg="mod">
          <ac:chgData name="Brockinton, Carly" userId="0bd750ae-5cb2-46ff-ab89-a848f16125a1" providerId="ADAL" clId="{937A948D-B041-4A0A-9F75-22B4917C782F}" dt="2021-02-09T14:11:33.854" v="1142" actId="20577"/>
          <ac:spMkLst>
            <pc:docMk/>
            <pc:sldMk cId="2129781934" sldId="670"/>
            <ac:spMk id="7" creationId="{07F41B46-50DD-441D-B30B-CEB0D46E4B20}"/>
          </ac:spMkLst>
        </pc:spChg>
        <pc:spChg chg="add mod modVis">
          <ac:chgData name="Brockinton, Carly" userId="0bd750ae-5cb2-46ff-ab89-a848f16125a1" providerId="ADAL" clId="{937A948D-B041-4A0A-9F75-22B4917C782F}" dt="2021-02-09T15:40:53.396" v="1963" actId="14430"/>
          <ac:spMkLst>
            <pc:docMk/>
            <pc:sldMk cId="2129781934" sldId="670"/>
            <ac:spMk id="14" creationId="{BF68D054-1CD6-4C43-84C7-393D6B1E2BEC}"/>
          </ac:spMkLst>
        </pc:spChg>
        <pc:spChg chg="mod modVis">
          <ac:chgData name="Brockinton, Carly" userId="0bd750ae-5cb2-46ff-ab89-a848f16125a1" providerId="ADAL" clId="{937A948D-B041-4A0A-9F75-22B4917C782F}" dt="2021-02-09T16:45:17.191" v="2716" actId="14430"/>
          <ac:spMkLst>
            <pc:docMk/>
            <pc:sldMk cId="2129781934" sldId="670"/>
            <ac:spMk id="19" creationId="{231BF440-39FA-4087-84CC-2EEC0BBDAF29}"/>
          </ac:spMkLst>
        </pc:spChg>
        <pc:spChg chg="add del mod modVis">
          <ac:chgData name="Brockinton, Carly" userId="0bd750ae-5cb2-46ff-ab89-a848f16125a1" providerId="ADAL" clId="{937A948D-B041-4A0A-9F75-22B4917C782F}" dt="2021-02-09T15:33:35.125" v="1951" actId="14429"/>
          <ac:spMkLst>
            <pc:docMk/>
            <pc:sldMk cId="2129781934" sldId="670"/>
            <ac:spMk id="21" creationId="{F04E4CBA-303B-48BD-8451-C2701CB0EEBF}"/>
          </ac:spMkLst>
        </pc:spChg>
        <pc:spChg chg="mod modVis">
          <ac:chgData name="Brockinton, Carly" userId="0bd750ae-5cb2-46ff-ab89-a848f16125a1" providerId="ADAL" clId="{937A948D-B041-4A0A-9F75-22B4917C782F}" dt="2021-02-09T15:33:37.054" v="1953" actId="14429"/>
          <ac:spMkLst>
            <pc:docMk/>
            <pc:sldMk cId="2129781934" sldId="670"/>
            <ac:spMk id="23" creationId="{F6CA58B3-AFCC-4A40-9882-50D5080879B0}"/>
          </ac:spMkLst>
        </pc:spChg>
        <pc:spChg chg="mod modVis">
          <ac:chgData name="Brockinton, Carly" userId="0bd750ae-5cb2-46ff-ab89-a848f16125a1" providerId="ADAL" clId="{937A948D-B041-4A0A-9F75-22B4917C782F}" dt="2021-02-09T16:39:41.403" v="2642" actId="14430"/>
          <ac:spMkLst>
            <pc:docMk/>
            <pc:sldMk cId="2129781934" sldId="670"/>
            <ac:spMk id="25" creationId="{75C56826-D4E5-42ED-8529-079651CB3005}"/>
          </ac:spMkLst>
        </pc:spChg>
        <pc:spChg chg="mod modVis">
          <ac:chgData name="Brockinton, Carly" userId="0bd750ae-5cb2-46ff-ab89-a848f16125a1" providerId="ADAL" clId="{937A948D-B041-4A0A-9F75-22B4917C782F}" dt="2021-02-09T15:33:42.571" v="1957" actId="14429"/>
          <ac:spMkLst>
            <pc:docMk/>
            <pc:sldMk cId="2129781934" sldId="670"/>
            <ac:spMk id="27" creationId="{82095FCE-EF05-4443-B97A-85DEE3A5CA17}"/>
          </ac:spMkLst>
        </pc:spChg>
        <pc:spChg chg="mod modVis">
          <ac:chgData name="Brockinton, Carly" userId="0bd750ae-5cb2-46ff-ab89-a848f16125a1" providerId="ADAL" clId="{937A948D-B041-4A0A-9F75-22B4917C782F}" dt="2021-02-09T15:33:43.447" v="1958" actId="14430"/>
          <ac:spMkLst>
            <pc:docMk/>
            <pc:sldMk cId="2129781934" sldId="670"/>
            <ac:spMk id="29" creationId="{CA00AE6B-AA30-4CF8-BA6F-339B780AD76C}"/>
          </ac:spMkLst>
        </pc:spChg>
        <pc:picChg chg="mod modCrop">
          <ac:chgData name="Brockinton, Carly" userId="0bd750ae-5cb2-46ff-ab89-a848f16125a1" providerId="ADAL" clId="{937A948D-B041-4A0A-9F75-22B4917C782F}" dt="2021-02-09T16:45:12.315" v="2714" actId="732"/>
          <ac:picMkLst>
            <pc:docMk/>
            <pc:sldMk cId="2129781934" sldId="670"/>
            <ac:picMk id="8" creationId="{443D5851-B142-44FF-848D-B36FF4799B1B}"/>
          </ac:picMkLst>
        </pc:picChg>
        <pc:picChg chg="mod modCrop">
          <ac:chgData name="Brockinton, Carly" userId="0bd750ae-5cb2-46ff-ab89-a848f16125a1" providerId="ADAL" clId="{937A948D-B041-4A0A-9F75-22B4917C782F}" dt="2021-02-09T16:45:12.853" v="2715" actId="1076"/>
          <ac:picMkLst>
            <pc:docMk/>
            <pc:sldMk cId="2129781934" sldId="670"/>
            <ac:picMk id="9" creationId="{A747D0A4-8B7A-48FA-8CEC-0E3C41350A35}"/>
          </ac:picMkLst>
        </pc:picChg>
        <pc:picChg chg="add mod">
          <ac:chgData name="Brockinton, Carly" userId="0bd750ae-5cb2-46ff-ab89-a848f16125a1" providerId="ADAL" clId="{937A948D-B041-4A0A-9F75-22B4917C782F}" dt="2021-02-09T16:39:33.055" v="2641" actId="1076"/>
          <ac:picMkLst>
            <pc:docMk/>
            <pc:sldMk cId="2129781934" sldId="670"/>
            <ac:picMk id="15" creationId="{F0C8D91E-A121-4C24-888A-DF4847056A02}"/>
          </ac:picMkLst>
        </pc:picChg>
      </pc:sldChg>
      <pc:sldChg chg="addSp delSp modSp mod">
        <pc:chgData name="Brockinton, Carly" userId="0bd750ae-5cb2-46ff-ab89-a848f16125a1" providerId="ADAL" clId="{937A948D-B041-4A0A-9F75-22B4917C782F}" dt="2021-02-09T16:37:47.968" v="2618" actId="14430"/>
        <pc:sldMkLst>
          <pc:docMk/>
          <pc:sldMk cId="4230857619" sldId="671"/>
        </pc:sldMkLst>
        <pc:spChg chg="mod">
          <ac:chgData name="Brockinton, Carly" userId="0bd750ae-5cb2-46ff-ab89-a848f16125a1" providerId="ADAL" clId="{937A948D-B041-4A0A-9F75-22B4917C782F}" dt="2021-02-09T16:37:30.076" v="2613" actId="255"/>
          <ac:spMkLst>
            <pc:docMk/>
            <pc:sldMk cId="4230857619" sldId="671"/>
            <ac:spMk id="2" creationId="{B51D50CF-E43C-47C7-B0EA-A000F71CAD32}"/>
          </ac:spMkLst>
        </pc:spChg>
        <pc:spChg chg="del">
          <ac:chgData name="Brockinton, Carly" userId="0bd750ae-5cb2-46ff-ab89-a848f16125a1" providerId="ADAL" clId="{937A948D-B041-4A0A-9F75-22B4917C782F}" dt="2021-02-09T16:37:45.247" v="2617" actId="478"/>
          <ac:spMkLst>
            <pc:docMk/>
            <pc:sldMk cId="4230857619" sldId="671"/>
            <ac:spMk id="3" creationId="{DDC726E6-50F9-45D0-88CB-B6C17BB76663}"/>
          </ac:spMkLst>
        </pc:spChg>
        <pc:spChg chg="add del">
          <ac:chgData name="Brockinton, Carly" userId="0bd750ae-5cb2-46ff-ab89-a848f16125a1" providerId="ADAL" clId="{937A948D-B041-4A0A-9F75-22B4917C782F}" dt="2021-02-09T16:37:10.873" v="2609" actId="478"/>
          <ac:spMkLst>
            <pc:docMk/>
            <pc:sldMk cId="4230857619" sldId="671"/>
            <ac:spMk id="5" creationId="{EDE9C545-5258-4F48-BB64-8D31D3195A11}"/>
          </ac:spMkLst>
        </pc:spChg>
        <pc:spChg chg="mod modVis">
          <ac:chgData name="Brockinton, Carly" userId="0bd750ae-5cb2-46ff-ab89-a848f16125a1" providerId="ADAL" clId="{937A948D-B041-4A0A-9F75-22B4917C782F}" dt="2021-02-09T16:37:47.968" v="2618" actId="14430"/>
          <ac:spMkLst>
            <pc:docMk/>
            <pc:sldMk cId="4230857619" sldId="671"/>
            <ac:spMk id="11" creationId="{8A94871E-96FC-4ADE-815B-41A636E34F1A}"/>
          </ac:spMkLst>
        </pc:spChg>
        <pc:spChg chg="mod modVis">
          <ac:chgData name="Brockinton, Carly" userId="0bd750ae-5cb2-46ff-ab89-a848f16125a1" providerId="ADAL" clId="{937A948D-B041-4A0A-9F75-22B4917C782F}" dt="2021-02-09T16:37:06.762" v="2607" actId="14430"/>
          <ac:spMkLst>
            <pc:docMk/>
            <pc:sldMk cId="4230857619" sldId="671"/>
            <ac:spMk id="13" creationId="{3FCFB1DE-0B7E-48CC-BA90-B2AB0889F9D6}"/>
          </ac:spMkLst>
        </pc:spChg>
        <pc:picChg chg="add mod">
          <ac:chgData name="Brockinton, Carly" userId="0bd750ae-5cb2-46ff-ab89-a848f16125a1" providerId="ADAL" clId="{937A948D-B041-4A0A-9F75-22B4917C782F}" dt="2021-02-09T16:37:36.066" v="2616" actId="14100"/>
          <ac:picMkLst>
            <pc:docMk/>
            <pc:sldMk cId="4230857619" sldId="671"/>
            <ac:picMk id="9" creationId="{D40696D8-D638-429A-A9F3-0FC8AB0B1372}"/>
          </ac:picMkLst>
        </pc:picChg>
      </pc:sldChg>
      <pc:sldChg chg="addSp delSp modSp mod">
        <pc:chgData name="Brockinton, Carly" userId="0bd750ae-5cb2-46ff-ab89-a848f16125a1" providerId="ADAL" clId="{937A948D-B041-4A0A-9F75-22B4917C782F}" dt="2021-02-09T17:33:18.217" v="3569" actId="20577"/>
        <pc:sldMkLst>
          <pc:docMk/>
          <pc:sldMk cId="745224154" sldId="672"/>
        </pc:sldMkLst>
        <pc:spChg chg="add mod">
          <ac:chgData name="Brockinton, Carly" userId="0bd750ae-5cb2-46ff-ab89-a848f16125a1" providerId="ADAL" clId="{937A948D-B041-4A0A-9F75-22B4917C782F}" dt="2021-02-09T17:33:02.131" v="3567" actId="1076"/>
          <ac:spMkLst>
            <pc:docMk/>
            <pc:sldMk cId="745224154" sldId="672"/>
            <ac:spMk id="2" creationId="{66DF53CD-5023-4B77-A435-297D67447014}"/>
          </ac:spMkLst>
        </pc:spChg>
        <pc:spChg chg="mod modVis">
          <ac:chgData name="Brockinton, Carly" userId="0bd750ae-5cb2-46ff-ab89-a848f16125a1" providerId="ADAL" clId="{937A948D-B041-4A0A-9F75-22B4917C782F}" dt="2021-02-09T16:42:07.635" v="2677" actId="14430"/>
          <ac:spMkLst>
            <pc:docMk/>
            <pc:sldMk cId="745224154" sldId="672"/>
            <ac:spMk id="3" creationId="{DDC726E6-50F9-45D0-88CB-B6C17BB76663}"/>
          </ac:spMkLst>
        </pc:spChg>
        <pc:spChg chg="mod modVis">
          <ac:chgData name="Brockinton, Carly" userId="0bd750ae-5cb2-46ff-ab89-a848f16125a1" providerId="ADAL" clId="{937A948D-B041-4A0A-9F75-22B4917C782F}" dt="2021-02-09T17:11:35.305" v="3200" actId="14430"/>
          <ac:spMkLst>
            <pc:docMk/>
            <pc:sldMk cId="745224154" sldId="672"/>
            <ac:spMk id="5" creationId="{41C009A2-2BBE-4941-BA1F-F670831FF8A3}"/>
          </ac:spMkLst>
        </pc:spChg>
        <pc:spChg chg="mod modVis">
          <ac:chgData name="Brockinton, Carly" userId="0bd750ae-5cb2-46ff-ab89-a848f16125a1" providerId="ADAL" clId="{937A948D-B041-4A0A-9F75-22B4917C782F}" dt="2021-02-09T17:24:57.100" v="3382" actId="14100"/>
          <ac:spMkLst>
            <pc:docMk/>
            <pc:sldMk cId="745224154" sldId="672"/>
            <ac:spMk id="6" creationId="{10B64090-AAD1-4F4E-A33F-C197ECE8F8A1}"/>
          </ac:spMkLst>
        </pc:spChg>
        <pc:spChg chg="add mod">
          <ac:chgData name="Brockinton, Carly" userId="0bd750ae-5cb2-46ff-ab89-a848f16125a1" providerId="ADAL" clId="{937A948D-B041-4A0A-9F75-22B4917C782F}" dt="2021-02-09T17:32:52.957" v="3564" actId="2711"/>
          <ac:spMkLst>
            <pc:docMk/>
            <pc:sldMk cId="745224154" sldId="672"/>
            <ac:spMk id="7" creationId="{ABFAB16A-4BC9-45AE-B234-F4B867EB7A5E}"/>
          </ac:spMkLst>
        </pc:spChg>
        <pc:spChg chg="add mod">
          <ac:chgData name="Brockinton, Carly" userId="0bd750ae-5cb2-46ff-ab89-a848f16125a1" providerId="ADAL" clId="{937A948D-B041-4A0A-9F75-22B4917C782F}" dt="2021-02-09T17:32:52.957" v="3564" actId="2711"/>
          <ac:spMkLst>
            <pc:docMk/>
            <pc:sldMk cId="745224154" sldId="672"/>
            <ac:spMk id="8" creationId="{5883ECA3-8059-4D9C-A336-F16FF157475F}"/>
          </ac:spMkLst>
        </pc:spChg>
        <pc:spChg chg="add mod ord">
          <ac:chgData name="Brockinton, Carly" userId="0bd750ae-5cb2-46ff-ab89-a848f16125a1" providerId="ADAL" clId="{937A948D-B041-4A0A-9F75-22B4917C782F}" dt="2021-02-09T17:25:14.807" v="3416" actId="1036"/>
          <ac:spMkLst>
            <pc:docMk/>
            <pc:sldMk cId="745224154" sldId="672"/>
            <ac:spMk id="14" creationId="{59BCE2FD-8699-4D57-815C-6DA09E61EF58}"/>
          </ac:spMkLst>
        </pc:spChg>
        <pc:spChg chg="mod">
          <ac:chgData name="Brockinton, Carly" userId="0bd750ae-5cb2-46ff-ab89-a848f16125a1" providerId="ADAL" clId="{937A948D-B041-4A0A-9F75-22B4917C782F}" dt="2021-02-09T17:33:18.217" v="3569" actId="20577"/>
          <ac:spMkLst>
            <pc:docMk/>
            <pc:sldMk cId="745224154" sldId="672"/>
            <ac:spMk id="16" creationId="{ECBF17DC-232D-4B2C-884E-F1256D74F6A7}"/>
          </ac:spMkLst>
        </pc:spChg>
        <pc:spChg chg="add mod modVis">
          <ac:chgData name="Brockinton, Carly" userId="0bd750ae-5cb2-46ff-ab89-a848f16125a1" providerId="ADAL" clId="{937A948D-B041-4A0A-9F75-22B4917C782F}" dt="2021-02-09T17:11:45.623" v="3204" actId="14430"/>
          <ac:spMkLst>
            <pc:docMk/>
            <pc:sldMk cId="745224154" sldId="672"/>
            <ac:spMk id="17" creationId="{D2F43F88-930A-4BBA-B46A-418DA196D7E8}"/>
          </ac:spMkLst>
        </pc:spChg>
        <pc:spChg chg="mod modVis">
          <ac:chgData name="Brockinton, Carly" userId="0bd750ae-5cb2-46ff-ab89-a848f16125a1" providerId="ADAL" clId="{937A948D-B041-4A0A-9F75-22B4917C782F}" dt="2021-02-09T16:41:59.317" v="2674" actId="14430"/>
          <ac:spMkLst>
            <pc:docMk/>
            <pc:sldMk cId="745224154" sldId="672"/>
            <ac:spMk id="18" creationId="{201CC55D-ED54-4C5C-95E6-10947BD1103B}"/>
          </ac:spMkLst>
        </pc:spChg>
        <pc:spChg chg="mod modVis">
          <ac:chgData name="Brockinton, Carly" userId="0bd750ae-5cb2-46ff-ab89-a848f16125a1" providerId="ADAL" clId="{937A948D-B041-4A0A-9F75-22B4917C782F}" dt="2021-02-09T17:11:41.015" v="3203" actId="14430"/>
          <ac:spMkLst>
            <pc:docMk/>
            <pc:sldMk cId="745224154" sldId="672"/>
            <ac:spMk id="23" creationId="{9C4F2315-8837-4893-8A00-3FA240D1EB35}"/>
          </ac:spMkLst>
        </pc:spChg>
        <pc:spChg chg="mod modVis">
          <ac:chgData name="Brockinton, Carly" userId="0bd750ae-5cb2-46ff-ab89-a848f16125a1" providerId="ADAL" clId="{937A948D-B041-4A0A-9F75-22B4917C782F}" dt="2021-02-09T16:41:13.452" v="2658" actId="14430"/>
          <ac:spMkLst>
            <pc:docMk/>
            <pc:sldMk cId="745224154" sldId="672"/>
            <ac:spMk id="24" creationId="{3873B707-463F-40B0-8227-E8CC6C67EB25}"/>
          </ac:spMkLst>
        </pc:spChg>
        <pc:spChg chg="mod modVis">
          <ac:chgData name="Brockinton, Carly" userId="0bd750ae-5cb2-46ff-ab89-a848f16125a1" providerId="ADAL" clId="{937A948D-B041-4A0A-9F75-22B4917C782F}" dt="2021-02-09T17:11:28.611" v="3197" actId="14430"/>
          <ac:spMkLst>
            <pc:docMk/>
            <pc:sldMk cId="745224154" sldId="672"/>
            <ac:spMk id="26" creationId="{C13237C8-E62C-4F0D-A318-BD6FB6C2D138}"/>
          </ac:spMkLst>
        </pc:spChg>
        <pc:spChg chg="add mod ord">
          <ac:chgData name="Brockinton, Carly" userId="0bd750ae-5cb2-46ff-ab89-a848f16125a1" providerId="ADAL" clId="{937A948D-B041-4A0A-9F75-22B4917C782F}" dt="2021-02-09T17:32:58.784" v="3566" actId="1076"/>
          <ac:spMkLst>
            <pc:docMk/>
            <pc:sldMk cId="745224154" sldId="672"/>
            <ac:spMk id="27" creationId="{7DCDB6A4-18DE-4C39-A407-6F3BFEAACF97}"/>
          </ac:spMkLst>
        </pc:spChg>
        <pc:spChg chg="mod modVis">
          <ac:chgData name="Brockinton, Carly" userId="0bd750ae-5cb2-46ff-ab89-a848f16125a1" providerId="ADAL" clId="{937A948D-B041-4A0A-9F75-22B4917C782F}" dt="2021-02-09T17:11:27.375" v="3196" actId="14430"/>
          <ac:spMkLst>
            <pc:docMk/>
            <pc:sldMk cId="745224154" sldId="672"/>
            <ac:spMk id="28" creationId="{19C9EAEA-39D0-4B0E-A0EB-51E7B26740B1}"/>
          </ac:spMkLst>
        </pc:spChg>
        <pc:spChg chg="add mod ord">
          <ac:chgData name="Brockinton, Carly" userId="0bd750ae-5cb2-46ff-ab89-a848f16125a1" providerId="ADAL" clId="{937A948D-B041-4A0A-9F75-22B4917C782F}" dt="2021-02-09T17:25:14.807" v="3416" actId="1036"/>
          <ac:spMkLst>
            <pc:docMk/>
            <pc:sldMk cId="745224154" sldId="672"/>
            <ac:spMk id="29" creationId="{6AB1E23B-02B5-4260-A29F-611B0EBF7348}"/>
          </ac:spMkLst>
        </pc:spChg>
        <pc:spChg chg="add mod ord">
          <ac:chgData name="Brockinton, Carly" userId="0bd750ae-5cb2-46ff-ab89-a848f16125a1" providerId="ADAL" clId="{937A948D-B041-4A0A-9F75-22B4917C782F}" dt="2021-02-09T17:25:14.807" v="3416" actId="1036"/>
          <ac:spMkLst>
            <pc:docMk/>
            <pc:sldMk cId="745224154" sldId="672"/>
            <ac:spMk id="30" creationId="{EC85A55D-DC5D-4E3B-B96B-B5629052FEB9}"/>
          </ac:spMkLst>
        </pc:spChg>
        <pc:spChg chg="add mod">
          <ac:chgData name="Brockinton, Carly" userId="0bd750ae-5cb2-46ff-ab89-a848f16125a1" providerId="ADAL" clId="{937A948D-B041-4A0A-9F75-22B4917C782F}" dt="2021-02-09T17:25:14.807" v="3416" actId="1036"/>
          <ac:spMkLst>
            <pc:docMk/>
            <pc:sldMk cId="745224154" sldId="672"/>
            <ac:spMk id="31" creationId="{988FF102-B356-40DC-9619-B213D3F59865}"/>
          </ac:spMkLst>
        </pc:spChg>
        <pc:spChg chg="add mod">
          <ac:chgData name="Brockinton, Carly" userId="0bd750ae-5cb2-46ff-ab89-a848f16125a1" providerId="ADAL" clId="{937A948D-B041-4A0A-9F75-22B4917C782F}" dt="2021-02-09T17:25:14.807" v="3416" actId="1036"/>
          <ac:spMkLst>
            <pc:docMk/>
            <pc:sldMk cId="745224154" sldId="672"/>
            <ac:spMk id="32" creationId="{F491E959-2F91-478A-8BBE-701A59D3014A}"/>
          </ac:spMkLst>
        </pc:spChg>
        <pc:spChg chg="add mod">
          <ac:chgData name="Brockinton, Carly" userId="0bd750ae-5cb2-46ff-ab89-a848f16125a1" providerId="ADAL" clId="{937A948D-B041-4A0A-9F75-22B4917C782F}" dt="2021-02-09T17:25:14.807" v="3416" actId="1036"/>
          <ac:spMkLst>
            <pc:docMk/>
            <pc:sldMk cId="745224154" sldId="672"/>
            <ac:spMk id="33" creationId="{C5493095-884A-44A5-9915-E1BEA40B9B31}"/>
          </ac:spMkLst>
        </pc:spChg>
        <pc:spChg chg="add mod">
          <ac:chgData name="Brockinton, Carly" userId="0bd750ae-5cb2-46ff-ab89-a848f16125a1" providerId="ADAL" clId="{937A948D-B041-4A0A-9F75-22B4917C782F}" dt="2021-02-09T17:25:14.807" v="3416" actId="1036"/>
          <ac:spMkLst>
            <pc:docMk/>
            <pc:sldMk cId="745224154" sldId="672"/>
            <ac:spMk id="34" creationId="{B96BF412-86A5-49B0-9CDB-B22706BE69B9}"/>
          </ac:spMkLst>
        </pc:spChg>
        <pc:grpChg chg="mod modVis">
          <ac:chgData name="Brockinton, Carly" userId="0bd750ae-5cb2-46ff-ab89-a848f16125a1" providerId="ADAL" clId="{937A948D-B041-4A0A-9F75-22B4917C782F}" dt="2021-02-09T16:41:11.036" v="2657" actId="14430"/>
          <ac:grpSpMkLst>
            <pc:docMk/>
            <pc:sldMk cId="745224154" sldId="672"/>
            <ac:grpSpMk id="20" creationId="{1DE889C7-FAD6-4397-98E2-05D503484459}"/>
          </ac:grpSpMkLst>
        </pc:grpChg>
        <pc:picChg chg="mod modVis">
          <ac:chgData name="Brockinton, Carly" userId="0bd750ae-5cb2-46ff-ab89-a848f16125a1" providerId="ADAL" clId="{937A948D-B041-4A0A-9F75-22B4917C782F}" dt="2021-02-09T17:11:40.283" v="3202" actId="14429"/>
          <ac:picMkLst>
            <pc:docMk/>
            <pc:sldMk cId="745224154" sldId="672"/>
            <ac:picMk id="4" creationId="{CCFA45BC-B73F-49F0-9413-A469A1442BF4}"/>
          </ac:picMkLst>
        </pc:picChg>
        <pc:picChg chg="mod modVis">
          <ac:chgData name="Brockinton, Carly" userId="0bd750ae-5cb2-46ff-ab89-a848f16125a1" providerId="ADAL" clId="{937A948D-B041-4A0A-9F75-22B4917C782F}" dt="2021-02-09T17:11:26.007" v="3195" actId="14430"/>
          <ac:picMkLst>
            <pc:docMk/>
            <pc:sldMk cId="745224154" sldId="672"/>
            <ac:picMk id="9" creationId="{5B7B706F-B68F-492B-9744-6696FE8DF209}"/>
          </ac:picMkLst>
        </pc:picChg>
        <pc:picChg chg="add mod ord">
          <ac:chgData name="Brockinton, Carly" userId="0bd750ae-5cb2-46ff-ab89-a848f16125a1" providerId="ADAL" clId="{937A948D-B041-4A0A-9F75-22B4917C782F}" dt="2021-02-09T17:25:14.807" v="3416" actId="1036"/>
          <ac:picMkLst>
            <pc:docMk/>
            <pc:sldMk cId="745224154" sldId="672"/>
            <ac:picMk id="11" creationId="{9AAC168B-072F-4053-B902-FDE0BDCD7627}"/>
          </ac:picMkLst>
        </pc:picChg>
        <pc:picChg chg="add mod ord">
          <ac:chgData name="Brockinton, Carly" userId="0bd750ae-5cb2-46ff-ab89-a848f16125a1" providerId="ADAL" clId="{937A948D-B041-4A0A-9F75-22B4917C782F}" dt="2021-02-09T17:25:14.807" v="3416" actId="1036"/>
          <ac:picMkLst>
            <pc:docMk/>
            <pc:sldMk cId="745224154" sldId="672"/>
            <ac:picMk id="13" creationId="{BCB8CEA8-2BF8-442D-80D0-8807F02537C9}"/>
          </ac:picMkLst>
        </pc:picChg>
        <pc:picChg chg="add del mod">
          <ac:chgData name="Brockinton, Carly" userId="0bd750ae-5cb2-46ff-ab89-a848f16125a1" providerId="ADAL" clId="{937A948D-B041-4A0A-9F75-22B4917C782F}" dt="2021-02-09T17:20:07.005" v="3343" actId="478"/>
          <ac:picMkLst>
            <pc:docMk/>
            <pc:sldMk cId="745224154" sldId="672"/>
            <ac:picMk id="19" creationId="{6EFC2230-F804-4CF9-BCCE-00FF42081324}"/>
          </ac:picMkLst>
        </pc:picChg>
        <pc:picChg chg="add mod">
          <ac:chgData name="Brockinton, Carly" userId="0bd750ae-5cb2-46ff-ab89-a848f16125a1" providerId="ADAL" clId="{937A948D-B041-4A0A-9F75-22B4917C782F}" dt="2021-02-09T17:25:14.807" v="3416" actId="1036"/>
          <ac:picMkLst>
            <pc:docMk/>
            <pc:sldMk cId="745224154" sldId="672"/>
            <ac:picMk id="25" creationId="{F17CDB44-B411-4B75-9D2A-24F0E17043F9}"/>
          </ac:picMkLst>
        </pc:picChg>
        <pc:picChg chg="add del mod">
          <ac:chgData name="Brockinton, Carly" userId="0bd750ae-5cb2-46ff-ab89-a848f16125a1" providerId="ADAL" clId="{937A948D-B041-4A0A-9F75-22B4917C782F}" dt="2021-02-09T17:22:57.510" v="3356" actId="478"/>
          <ac:picMkLst>
            <pc:docMk/>
            <pc:sldMk cId="745224154" sldId="672"/>
            <ac:picMk id="36" creationId="{FA06AF68-CF3A-405D-B1D8-E6D6C59EF238}"/>
          </ac:picMkLst>
        </pc:picChg>
        <pc:picChg chg="add mod">
          <ac:chgData name="Brockinton, Carly" userId="0bd750ae-5cb2-46ff-ab89-a848f16125a1" providerId="ADAL" clId="{937A948D-B041-4A0A-9F75-22B4917C782F}" dt="2021-02-09T17:25:14.807" v="3416" actId="1036"/>
          <ac:picMkLst>
            <pc:docMk/>
            <pc:sldMk cId="745224154" sldId="672"/>
            <ac:picMk id="38" creationId="{15E1F8A7-C67C-4171-89CB-16ABA4C78ADE}"/>
          </ac:picMkLst>
        </pc:picChg>
      </pc:sldChg>
      <pc:sldChg chg="addSp delSp modSp mod setBg addCm modNotesTx">
        <pc:chgData name="Brockinton, Carly" userId="0bd750ae-5cb2-46ff-ab89-a848f16125a1" providerId="ADAL" clId="{937A948D-B041-4A0A-9F75-22B4917C782F}" dt="2021-02-09T16:40:28.987" v="2654" actId="1076"/>
        <pc:sldMkLst>
          <pc:docMk/>
          <pc:sldMk cId="3211271278" sldId="675"/>
        </pc:sldMkLst>
        <pc:spChg chg="del mod ord">
          <ac:chgData name="Brockinton, Carly" userId="0bd750ae-5cb2-46ff-ab89-a848f16125a1" providerId="ADAL" clId="{937A948D-B041-4A0A-9F75-22B4917C782F}" dt="2021-02-09T16:22:02.495" v="2097" actId="478"/>
          <ac:spMkLst>
            <pc:docMk/>
            <pc:sldMk cId="3211271278" sldId="675"/>
            <ac:spMk id="3" creationId="{DDC726E6-50F9-45D0-88CB-B6C17BB76663}"/>
          </ac:spMkLst>
        </pc:spChg>
        <pc:spChg chg="mod">
          <ac:chgData name="Brockinton, Carly" userId="0bd750ae-5cb2-46ff-ab89-a848f16125a1" providerId="ADAL" clId="{937A948D-B041-4A0A-9F75-22B4917C782F}" dt="2021-02-09T16:29:55.730" v="2214" actId="6549"/>
          <ac:spMkLst>
            <pc:docMk/>
            <pc:sldMk cId="3211271278" sldId="675"/>
            <ac:spMk id="6" creationId="{6D3296F1-69FA-45D0-9818-D9631EA4F049}"/>
          </ac:spMkLst>
        </pc:spChg>
        <pc:spChg chg="mod modVis">
          <ac:chgData name="Brockinton, Carly" userId="0bd750ae-5cb2-46ff-ab89-a848f16125a1" providerId="ADAL" clId="{937A948D-B041-4A0A-9F75-22B4917C782F}" dt="2021-02-09T16:40:24.720" v="2653" actId="255"/>
          <ac:spMkLst>
            <pc:docMk/>
            <pc:sldMk cId="3211271278" sldId="675"/>
            <ac:spMk id="7" creationId="{F22C0BA5-3681-4B85-B001-E88604156E9B}"/>
          </ac:spMkLst>
        </pc:spChg>
        <pc:spChg chg="mod">
          <ac:chgData name="Brockinton, Carly" userId="0bd750ae-5cb2-46ff-ab89-a848f16125a1" providerId="ADAL" clId="{937A948D-B041-4A0A-9F75-22B4917C782F}" dt="2021-02-09T16:36:45.352" v="2604" actId="1076"/>
          <ac:spMkLst>
            <pc:docMk/>
            <pc:sldMk cId="3211271278" sldId="675"/>
            <ac:spMk id="14" creationId="{64820EC9-4322-4839-89F3-E0C294980078}"/>
          </ac:spMkLst>
        </pc:spChg>
        <pc:spChg chg="add del mod modVis">
          <ac:chgData name="Brockinton, Carly" userId="0bd750ae-5cb2-46ff-ab89-a848f16125a1" providerId="ADAL" clId="{937A948D-B041-4A0A-9F75-22B4917C782F}" dt="2021-02-09T16:38:05.949" v="2622" actId="14430"/>
          <ac:spMkLst>
            <pc:docMk/>
            <pc:sldMk cId="3211271278" sldId="675"/>
            <ac:spMk id="26" creationId="{828D1E49-2A21-4A83-A0E0-FB1597B4B2ED}"/>
          </ac:spMkLst>
        </pc:spChg>
        <pc:spChg chg="add del mod modVis">
          <ac:chgData name="Brockinton, Carly" userId="0bd750ae-5cb2-46ff-ab89-a848f16125a1" providerId="ADAL" clId="{937A948D-B041-4A0A-9F75-22B4917C782F}" dt="2021-02-09T16:22:46.011" v="2106" actId="14430"/>
          <ac:spMkLst>
            <pc:docMk/>
            <pc:sldMk cId="3211271278" sldId="675"/>
            <ac:spMk id="51" creationId="{E972DE0D-2E53-4159-ABD3-C601524262C2}"/>
          </ac:spMkLst>
        </pc:spChg>
        <pc:spChg chg="add del mod">
          <ac:chgData name="Brockinton, Carly" userId="0bd750ae-5cb2-46ff-ab89-a848f16125a1" providerId="ADAL" clId="{937A948D-B041-4A0A-9F75-22B4917C782F}" dt="2021-02-09T16:24:01.278" v="2143" actId="478"/>
          <ac:spMkLst>
            <pc:docMk/>
            <pc:sldMk cId="3211271278" sldId="675"/>
            <ac:spMk id="53" creationId="{86CCCB52-D235-4890-914C-A40F6C4196F6}"/>
          </ac:spMkLst>
        </pc:spChg>
        <pc:spChg chg="add mod">
          <ac:chgData name="Brockinton, Carly" userId="0bd750ae-5cb2-46ff-ab89-a848f16125a1" providerId="ADAL" clId="{937A948D-B041-4A0A-9F75-22B4917C782F}" dt="2021-02-09T16:40:02.773" v="2646" actId="1076"/>
          <ac:spMkLst>
            <pc:docMk/>
            <pc:sldMk cId="3211271278" sldId="675"/>
            <ac:spMk id="54" creationId="{7DF0EF7D-2F0C-4CD6-B076-B239F9DD9F9D}"/>
          </ac:spMkLst>
        </pc:spChg>
        <pc:spChg chg="add mod">
          <ac:chgData name="Brockinton, Carly" userId="0bd750ae-5cb2-46ff-ab89-a848f16125a1" providerId="ADAL" clId="{937A948D-B041-4A0A-9F75-22B4917C782F}" dt="2021-02-09T16:40:08.722" v="2648" actId="1076"/>
          <ac:spMkLst>
            <pc:docMk/>
            <pc:sldMk cId="3211271278" sldId="675"/>
            <ac:spMk id="55" creationId="{3F61EF9C-7F29-4A95-A657-C0AD1CF206AB}"/>
          </ac:spMkLst>
        </pc:spChg>
        <pc:spChg chg="add del">
          <ac:chgData name="Brockinton, Carly" userId="0bd750ae-5cb2-46ff-ab89-a848f16125a1" providerId="ADAL" clId="{937A948D-B041-4A0A-9F75-22B4917C782F}" dt="2021-02-09T15:30:58.684" v="1937" actId="26606"/>
          <ac:spMkLst>
            <pc:docMk/>
            <pc:sldMk cId="3211271278" sldId="675"/>
            <ac:spMk id="56" creationId="{201CC55D-ED54-4C5C-95E6-10947BD1103B}"/>
          </ac:spMkLst>
        </pc:spChg>
        <pc:spChg chg="add mod">
          <ac:chgData name="Brockinton, Carly" userId="0bd750ae-5cb2-46ff-ab89-a848f16125a1" providerId="ADAL" clId="{937A948D-B041-4A0A-9F75-22B4917C782F}" dt="2021-02-09T16:40:12.045" v="2650" actId="1076"/>
          <ac:spMkLst>
            <pc:docMk/>
            <pc:sldMk cId="3211271278" sldId="675"/>
            <ac:spMk id="57" creationId="{3E15C09A-EAFA-45B5-B153-A0262FD5F446}"/>
          </ac:spMkLst>
        </pc:spChg>
        <pc:spChg chg="add mod">
          <ac:chgData name="Brockinton, Carly" userId="0bd750ae-5cb2-46ff-ab89-a848f16125a1" providerId="ADAL" clId="{937A948D-B041-4A0A-9F75-22B4917C782F}" dt="2021-02-09T16:40:15.792" v="2652" actId="1076"/>
          <ac:spMkLst>
            <pc:docMk/>
            <pc:sldMk cId="3211271278" sldId="675"/>
            <ac:spMk id="61" creationId="{F45E9A06-8630-4493-B295-92029FC5E4FF}"/>
          </ac:spMkLst>
        </pc:spChg>
        <pc:spChg chg="add del">
          <ac:chgData name="Brockinton, Carly" userId="0bd750ae-5cb2-46ff-ab89-a848f16125a1" providerId="ADAL" clId="{937A948D-B041-4A0A-9F75-22B4917C782F}" dt="2021-02-09T15:30:58.684" v="1937" actId="26606"/>
          <ac:spMkLst>
            <pc:docMk/>
            <pc:sldMk cId="3211271278" sldId="675"/>
            <ac:spMk id="62" creationId="{3873B707-463F-40B0-8227-E8CC6C67EB25}"/>
          </ac:spMkLst>
        </pc:spChg>
        <pc:spChg chg="add del">
          <ac:chgData name="Brockinton, Carly" userId="0bd750ae-5cb2-46ff-ab89-a848f16125a1" providerId="ADAL" clId="{937A948D-B041-4A0A-9F75-22B4917C782F}" dt="2021-02-09T15:30:58.684" v="1937" actId="26606"/>
          <ac:spMkLst>
            <pc:docMk/>
            <pc:sldMk cId="3211271278" sldId="675"/>
            <ac:spMk id="64" creationId="{C13237C8-E62C-4F0D-A318-BD6FB6C2D138}"/>
          </ac:spMkLst>
        </pc:spChg>
        <pc:spChg chg="add del">
          <ac:chgData name="Brockinton, Carly" userId="0bd750ae-5cb2-46ff-ab89-a848f16125a1" providerId="ADAL" clId="{937A948D-B041-4A0A-9F75-22B4917C782F}" dt="2021-02-09T15:30:58.684" v="1937" actId="26606"/>
          <ac:spMkLst>
            <pc:docMk/>
            <pc:sldMk cId="3211271278" sldId="675"/>
            <ac:spMk id="66" creationId="{19C9EAEA-39D0-4B0E-A0EB-51E7B26740B1}"/>
          </ac:spMkLst>
        </pc:spChg>
        <pc:spChg chg="add del">
          <ac:chgData name="Brockinton, Carly" userId="0bd750ae-5cb2-46ff-ab89-a848f16125a1" providerId="ADAL" clId="{937A948D-B041-4A0A-9F75-22B4917C782F}" dt="2021-02-09T15:31:23.463" v="1939" actId="26606"/>
          <ac:spMkLst>
            <pc:docMk/>
            <pc:sldMk cId="3211271278" sldId="675"/>
            <ac:spMk id="68" creationId="{F56F5174-31D9-4DBB-AAB7-A1FD7BDB1352}"/>
          </ac:spMkLst>
        </pc:spChg>
        <pc:spChg chg="add del">
          <ac:chgData name="Brockinton, Carly" userId="0bd750ae-5cb2-46ff-ab89-a848f16125a1" providerId="ADAL" clId="{937A948D-B041-4A0A-9F75-22B4917C782F}" dt="2021-02-09T15:31:23.463" v="1939" actId="26606"/>
          <ac:spMkLst>
            <pc:docMk/>
            <pc:sldMk cId="3211271278" sldId="675"/>
            <ac:spMk id="70" creationId="{F9A95BEE-6BB1-4A28-A8E6-A34B2E42EF87}"/>
          </ac:spMkLst>
        </pc:spChg>
        <pc:spChg chg="add del">
          <ac:chgData name="Brockinton, Carly" userId="0bd750ae-5cb2-46ff-ab89-a848f16125a1" providerId="ADAL" clId="{937A948D-B041-4A0A-9F75-22B4917C782F}" dt="2021-02-09T15:31:47.438" v="1943" actId="26606"/>
          <ac:spMkLst>
            <pc:docMk/>
            <pc:sldMk cId="3211271278" sldId="675"/>
            <ac:spMk id="72" creationId="{201CC55D-ED54-4C5C-95E6-10947BD1103B}"/>
          </ac:spMkLst>
        </pc:spChg>
        <pc:spChg chg="add del">
          <ac:chgData name="Brockinton, Carly" userId="0bd750ae-5cb2-46ff-ab89-a848f16125a1" providerId="ADAL" clId="{937A948D-B041-4A0A-9F75-22B4917C782F}" dt="2021-02-09T15:31:47.438" v="1943" actId="26606"/>
          <ac:spMkLst>
            <pc:docMk/>
            <pc:sldMk cId="3211271278" sldId="675"/>
            <ac:spMk id="74" creationId="{3873B707-463F-40B0-8227-E8CC6C67EB25}"/>
          </ac:spMkLst>
        </pc:spChg>
        <pc:spChg chg="add del">
          <ac:chgData name="Brockinton, Carly" userId="0bd750ae-5cb2-46ff-ab89-a848f16125a1" providerId="ADAL" clId="{937A948D-B041-4A0A-9F75-22B4917C782F}" dt="2021-02-09T15:31:47.438" v="1943" actId="26606"/>
          <ac:spMkLst>
            <pc:docMk/>
            <pc:sldMk cId="3211271278" sldId="675"/>
            <ac:spMk id="75" creationId="{C13237C8-E62C-4F0D-A318-BD6FB6C2D138}"/>
          </ac:spMkLst>
        </pc:spChg>
        <pc:spChg chg="add del">
          <ac:chgData name="Brockinton, Carly" userId="0bd750ae-5cb2-46ff-ab89-a848f16125a1" providerId="ADAL" clId="{937A948D-B041-4A0A-9F75-22B4917C782F}" dt="2021-02-09T15:31:47.438" v="1943" actId="26606"/>
          <ac:spMkLst>
            <pc:docMk/>
            <pc:sldMk cId="3211271278" sldId="675"/>
            <ac:spMk id="76" creationId="{19C9EAEA-39D0-4B0E-A0EB-51E7B26740B1}"/>
          </ac:spMkLst>
        </pc:spChg>
        <pc:grpChg chg="add del mod modVis">
          <ac:chgData name="Brockinton, Carly" userId="0bd750ae-5cb2-46ff-ab89-a848f16125a1" providerId="ADAL" clId="{937A948D-B041-4A0A-9F75-22B4917C782F}" dt="2021-02-09T16:22:35.111" v="2098" actId="14430"/>
          <ac:grpSpMkLst>
            <pc:docMk/>
            <pc:sldMk cId="3211271278" sldId="675"/>
            <ac:grpSpMk id="24" creationId="{088B852E-5494-418B-A833-75CF016A9E20}"/>
          </ac:grpSpMkLst>
        </pc:grpChg>
        <pc:grpChg chg="add del">
          <ac:chgData name="Brockinton, Carly" userId="0bd750ae-5cb2-46ff-ab89-a848f16125a1" providerId="ADAL" clId="{937A948D-B041-4A0A-9F75-22B4917C782F}" dt="2021-02-09T15:30:58.684" v="1937" actId="26606"/>
          <ac:grpSpMkLst>
            <pc:docMk/>
            <pc:sldMk cId="3211271278" sldId="675"/>
            <ac:grpSpMk id="58" creationId="{1DE889C7-FAD6-4397-98E2-05D503484459}"/>
          </ac:grpSpMkLst>
        </pc:grpChg>
        <pc:grpChg chg="add del">
          <ac:chgData name="Brockinton, Carly" userId="0bd750ae-5cb2-46ff-ab89-a848f16125a1" providerId="ADAL" clId="{937A948D-B041-4A0A-9F75-22B4917C782F}" dt="2021-02-09T15:31:47.438" v="1943" actId="26606"/>
          <ac:grpSpMkLst>
            <pc:docMk/>
            <pc:sldMk cId="3211271278" sldId="675"/>
            <ac:grpSpMk id="73" creationId="{1DE889C7-FAD6-4397-98E2-05D503484459}"/>
          </ac:grpSpMkLst>
        </pc:grpChg>
        <pc:picChg chg="mod modVis">
          <ac:chgData name="Brockinton, Carly" userId="0bd750ae-5cb2-46ff-ab89-a848f16125a1" providerId="ADAL" clId="{937A948D-B041-4A0A-9F75-22B4917C782F}" dt="2021-02-09T16:22:48.287" v="2108" actId="14429"/>
          <ac:picMkLst>
            <pc:docMk/>
            <pc:sldMk cId="3211271278" sldId="675"/>
            <ac:picMk id="4" creationId="{CCFA45BC-B73F-49F0-9413-A469A1442BF4}"/>
          </ac:picMkLst>
        </pc:picChg>
        <pc:picChg chg="mod ord modVis">
          <ac:chgData name="Brockinton, Carly" userId="0bd750ae-5cb2-46ff-ab89-a848f16125a1" providerId="ADAL" clId="{937A948D-B041-4A0A-9F75-22B4917C782F}" dt="2021-02-09T16:36:43.198" v="2603" actId="14100"/>
          <ac:picMkLst>
            <pc:docMk/>
            <pc:sldMk cId="3211271278" sldId="675"/>
            <ac:picMk id="10" creationId="{752DF630-95C4-4255-84EA-D11153FFEA7B}"/>
          </ac:picMkLst>
        </pc:picChg>
        <pc:picChg chg="add mod">
          <ac:chgData name="Brockinton, Carly" userId="0bd750ae-5cb2-46ff-ab89-a848f16125a1" providerId="ADAL" clId="{937A948D-B041-4A0A-9F75-22B4917C782F}" dt="2021-02-09T16:40:28.987" v="2654" actId="1076"/>
          <ac:picMkLst>
            <pc:docMk/>
            <pc:sldMk cId="3211271278" sldId="675"/>
            <ac:picMk id="50" creationId="{201B7258-3B5D-45CC-BBC9-411AF0403ADF}"/>
          </ac:picMkLst>
        </pc:picChg>
        <pc:picChg chg="add del mod">
          <ac:chgData name="Brockinton, Carly" userId="0bd750ae-5cb2-46ff-ab89-a848f16125a1" providerId="ADAL" clId="{937A948D-B041-4A0A-9F75-22B4917C782F}" dt="2021-02-09T16:23:07.906" v="2112" actId="478"/>
          <ac:picMkLst>
            <pc:docMk/>
            <pc:sldMk cId="3211271278" sldId="675"/>
            <ac:picMk id="52" creationId="{5E9CA8D7-B305-4E9A-B8BB-997EE48E90AD}"/>
          </ac:picMkLst>
        </pc:picChg>
        <pc:picChg chg="add del">
          <ac:chgData name="Brockinton, Carly" userId="0bd750ae-5cb2-46ff-ab89-a848f16125a1" providerId="ADAL" clId="{937A948D-B041-4A0A-9F75-22B4917C782F}" dt="2021-02-09T15:31:23.463" v="1939" actId="26606"/>
          <ac:picMkLst>
            <pc:docMk/>
            <pc:sldMk cId="3211271278" sldId="675"/>
            <ac:picMk id="69" creationId="{AE113210-7872-481A-ADE6-3A05CCAF5EB2}"/>
          </ac:picMkLst>
        </pc:picChg>
      </pc:sldChg>
      <pc:sldChg chg="addSp delSp modSp mod setBg modNotesTx">
        <pc:chgData name="Brockinton, Carly" userId="0bd750ae-5cb2-46ff-ab89-a848f16125a1" providerId="ADAL" clId="{937A948D-B041-4A0A-9F75-22B4917C782F}" dt="2021-02-10T15:10:48.569" v="3757" actId="2711"/>
        <pc:sldMkLst>
          <pc:docMk/>
          <pc:sldMk cId="3872839943" sldId="676"/>
        </pc:sldMkLst>
        <pc:spChg chg="del">
          <ac:chgData name="Brockinton, Carly" userId="0bd750ae-5cb2-46ff-ab89-a848f16125a1" providerId="ADAL" clId="{937A948D-B041-4A0A-9F75-22B4917C782F}" dt="2021-02-09T16:38:02.673" v="2620" actId="478"/>
          <ac:spMkLst>
            <pc:docMk/>
            <pc:sldMk cId="3872839943" sldId="676"/>
            <ac:spMk id="3" creationId="{DDC726E6-50F9-45D0-88CB-B6C17BB76663}"/>
          </ac:spMkLst>
        </pc:spChg>
        <pc:spChg chg="mod">
          <ac:chgData name="Brockinton, Carly" userId="0bd750ae-5cb2-46ff-ab89-a848f16125a1" providerId="ADAL" clId="{937A948D-B041-4A0A-9F75-22B4917C782F}" dt="2021-02-09T17:10:26.911" v="3185" actId="1076"/>
          <ac:spMkLst>
            <pc:docMk/>
            <pc:sldMk cId="3872839943" sldId="676"/>
            <ac:spMk id="5" creationId="{6842A9B1-E91A-499C-B3EA-88D0DDD4B183}"/>
          </ac:spMkLst>
        </pc:spChg>
        <pc:spChg chg="mod">
          <ac:chgData name="Brockinton, Carly" userId="0bd750ae-5cb2-46ff-ab89-a848f16125a1" providerId="ADAL" clId="{937A948D-B041-4A0A-9F75-22B4917C782F}" dt="2021-02-09T17:10:22.757" v="3184" actId="14100"/>
          <ac:spMkLst>
            <pc:docMk/>
            <pc:sldMk cId="3872839943" sldId="676"/>
            <ac:spMk id="9" creationId="{DEF9310B-9B46-4127-BAC6-6DF6D21C57DA}"/>
          </ac:spMkLst>
        </pc:spChg>
        <pc:spChg chg="mod">
          <ac:chgData name="Brockinton, Carly" userId="0bd750ae-5cb2-46ff-ab89-a848f16125a1" providerId="ADAL" clId="{937A948D-B041-4A0A-9F75-22B4917C782F}" dt="2021-02-10T15:10:45.098" v="3756" actId="2711"/>
          <ac:spMkLst>
            <pc:docMk/>
            <pc:sldMk cId="3872839943" sldId="676"/>
            <ac:spMk id="11" creationId="{C3B5167D-AE22-4748-B7DF-E3890A257DBF}"/>
          </ac:spMkLst>
        </pc:spChg>
        <pc:spChg chg="mod">
          <ac:chgData name="Brockinton, Carly" userId="0bd750ae-5cb2-46ff-ab89-a848f16125a1" providerId="ADAL" clId="{937A948D-B041-4A0A-9F75-22B4917C782F}" dt="2021-02-10T15:10:48.569" v="3757" actId="2711"/>
          <ac:spMkLst>
            <pc:docMk/>
            <pc:sldMk cId="3872839943" sldId="676"/>
            <ac:spMk id="12" creationId="{C8874CDD-5E5D-44A7-A121-3522A2D5338B}"/>
          </ac:spMkLst>
        </pc:spChg>
        <pc:spChg chg="add del mod">
          <ac:chgData name="Brockinton, Carly" userId="0bd750ae-5cb2-46ff-ab89-a848f16125a1" providerId="ADAL" clId="{937A948D-B041-4A0A-9F75-22B4917C782F}" dt="2021-02-09T17:04:32.091" v="3071" actId="478"/>
          <ac:spMkLst>
            <pc:docMk/>
            <pc:sldMk cId="3872839943" sldId="676"/>
            <ac:spMk id="13" creationId="{E5232AB2-B822-481B-BF86-B2A41F44B5CF}"/>
          </ac:spMkLst>
        </pc:spChg>
        <pc:spChg chg="add mod">
          <ac:chgData name="Brockinton, Carly" userId="0bd750ae-5cb2-46ff-ab89-a848f16125a1" providerId="ADAL" clId="{937A948D-B041-4A0A-9F75-22B4917C782F}" dt="2021-02-09T17:32:37.340" v="3563" actId="552"/>
          <ac:spMkLst>
            <pc:docMk/>
            <pc:sldMk cId="3872839943" sldId="676"/>
            <ac:spMk id="15" creationId="{68CBD12E-B2DB-45B6-B1A2-D7EF3E93CECF}"/>
          </ac:spMkLst>
        </pc:spChg>
        <pc:spChg chg="add mod">
          <ac:chgData name="Brockinton, Carly" userId="0bd750ae-5cb2-46ff-ab89-a848f16125a1" providerId="ADAL" clId="{937A948D-B041-4A0A-9F75-22B4917C782F}" dt="2021-02-09T17:32:37.340" v="3563" actId="552"/>
          <ac:spMkLst>
            <pc:docMk/>
            <pc:sldMk cId="3872839943" sldId="676"/>
            <ac:spMk id="16" creationId="{D635EA89-4D36-4ADA-9107-9BB98CCB3AFB}"/>
          </ac:spMkLst>
        </pc:spChg>
        <pc:spChg chg="add mod">
          <ac:chgData name="Brockinton, Carly" userId="0bd750ae-5cb2-46ff-ab89-a848f16125a1" providerId="ADAL" clId="{937A948D-B041-4A0A-9F75-22B4917C782F}" dt="2021-02-09T17:32:37.340" v="3563" actId="552"/>
          <ac:spMkLst>
            <pc:docMk/>
            <pc:sldMk cId="3872839943" sldId="676"/>
            <ac:spMk id="17" creationId="{03F418BE-A50B-4ABF-B79F-2A5FFE00F163}"/>
          </ac:spMkLst>
        </pc:spChg>
        <pc:spChg chg="mod modVis">
          <ac:chgData name="Brockinton, Carly" userId="0bd750ae-5cb2-46ff-ab89-a848f16125a1" providerId="ADAL" clId="{937A948D-B041-4A0A-9F75-22B4917C782F}" dt="2021-02-09T16:42:13.147" v="2679" actId="14430"/>
          <ac:spMkLst>
            <pc:docMk/>
            <pc:sldMk cId="3872839943" sldId="676"/>
            <ac:spMk id="28" creationId="{8ABFE404-8D65-4573-A3EF-6DF477936BA3}"/>
          </ac:spMkLst>
        </pc:spChg>
        <pc:picChg chg="mod modCrop">
          <ac:chgData name="Brockinton, Carly" userId="0bd750ae-5cb2-46ff-ab89-a848f16125a1" providerId="ADAL" clId="{937A948D-B041-4A0A-9F75-22B4917C782F}" dt="2021-02-09T17:09:27.637" v="3170" actId="1076"/>
          <ac:picMkLst>
            <pc:docMk/>
            <pc:sldMk cId="3872839943" sldId="676"/>
            <ac:picMk id="6" creationId="{29E5D212-43B0-46ED-AEA2-E8B223021A8B}"/>
          </ac:picMkLst>
        </pc:picChg>
        <pc:picChg chg="mod">
          <ac:chgData name="Brockinton, Carly" userId="0bd750ae-5cb2-46ff-ab89-a848f16125a1" providerId="ADAL" clId="{937A948D-B041-4A0A-9F75-22B4917C782F}" dt="2021-02-09T17:09:34.159" v="3172" actId="1076"/>
          <ac:picMkLst>
            <pc:docMk/>
            <pc:sldMk cId="3872839943" sldId="676"/>
            <ac:picMk id="7" creationId="{6A785188-A8AB-4645-8C1E-673AD2C7A8F8}"/>
          </ac:picMkLst>
        </pc:picChg>
        <pc:picChg chg="add mod modCrop">
          <ac:chgData name="Brockinton, Carly" userId="0bd750ae-5cb2-46ff-ab89-a848f16125a1" providerId="ADAL" clId="{937A948D-B041-4A0A-9F75-22B4917C782F}" dt="2021-02-09T17:09:32.279" v="3171" actId="732"/>
          <ac:picMkLst>
            <pc:docMk/>
            <pc:sldMk cId="3872839943" sldId="676"/>
            <ac:picMk id="14" creationId="{E1ABAFE8-017B-4BA3-9CE8-7A8C8C5198BC}"/>
          </ac:picMkLst>
        </pc:picChg>
      </pc:sldChg>
      <pc:sldChg chg="addSp delSp modSp mod setBg delDesignElem addCm delCm modCm">
        <pc:chgData name="Brockinton, Carly" userId="0bd750ae-5cb2-46ff-ab89-a848f16125a1" providerId="ADAL" clId="{937A948D-B041-4A0A-9F75-22B4917C782F}" dt="2021-02-09T16:59:10.950" v="2961" actId="14100"/>
        <pc:sldMkLst>
          <pc:docMk/>
          <pc:sldMk cId="3862896394" sldId="677"/>
        </pc:sldMkLst>
        <pc:spChg chg="del">
          <ac:chgData name="Brockinton, Carly" userId="0bd750ae-5cb2-46ff-ab89-a848f16125a1" providerId="ADAL" clId="{937A948D-B041-4A0A-9F75-22B4917C782F}" dt="2021-02-09T14:11:17.382" v="1121" actId="478"/>
          <ac:spMkLst>
            <pc:docMk/>
            <pc:sldMk cId="3862896394" sldId="677"/>
            <ac:spMk id="2" creationId="{9E3CEEB6-C32C-4471-A0BC-4596A20AC85C}"/>
          </ac:spMkLst>
        </pc:spChg>
        <pc:spChg chg="add del mod">
          <ac:chgData name="Brockinton, Carly" userId="0bd750ae-5cb2-46ff-ab89-a848f16125a1" providerId="ADAL" clId="{937A948D-B041-4A0A-9F75-22B4917C782F}" dt="2021-02-09T16:46:34.024" v="2792" actId="478"/>
          <ac:spMkLst>
            <pc:docMk/>
            <pc:sldMk cId="3862896394" sldId="677"/>
            <ac:spMk id="3" creationId="{40C480D7-6024-4E4B-A000-F7A5818BDBF7}"/>
          </ac:spMkLst>
        </pc:spChg>
        <pc:spChg chg="del">
          <ac:chgData name="Brockinton, Carly" userId="0bd750ae-5cb2-46ff-ab89-a848f16125a1" providerId="ADAL" clId="{937A948D-B041-4A0A-9F75-22B4917C782F}" dt="2021-02-09T14:11:05.436" v="1119" actId="478"/>
          <ac:spMkLst>
            <pc:docMk/>
            <pc:sldMk cId="3862896394" sldId="677"/>
            <ac:spMk id="3" creationId="{DDC726E6-50F9-45D0-88CB-B6C17BB76663}"/>
          </ac:spMkLst>
        </pc:spChg>
        <pc:spChg chg="mod">
          <ac:chgData name="Brockinton, Carly" userId="0bd750ae-5cb2-46ff-ab89-a848f16125a1" providerId="ADAL" clId="{937A948D-B041-4A0A-9F75-22B4917C782F}" dt="2021-02-09T14:13:54.876" v="1168" actId="20577"/>
          <ac:spMkLst>
            <pc:docMk/>
            <pc:sldMk cId="3862896394" sldId="677"/>
            <ac:spMk id="5" creationId="{7EC5712C-F6BD-4771-B680-5AFD63EFC4CD}"/>
          </ac:spMkLst>
        </pc:spChg>
        <pc:spChg chg="del mod modVis">
          <ac:chgData name="Brockinton, Carly" userId="0bd750ae-5cb2-46ff-ab89-a848f16125a1" providerId="ADAL" clId="{937A948D-B041-4A0A-9F75-22B4917C782F}" dt="2021-02-09T16:46:36.211" v="2793" actId="478"/>
          <ac:spMkLst>
            <pc:docMk/>
            <pc:sldMk cId="3862896394" sldId="677"/>
            <ac:spMk id="6" creationId="{DAE91E9B-67EE-405C-A761-5D76057D7309}"/>
          </ac:spMkLst>
        </pc:spChg>
        <pc:spChg chg="del mod modVis">
          <ac:chgData name="Brockinton, Carly" userId="0bd750ae-5cb2-46ff-ab89-a848f16125a1" providerId="ADAL" clId="{937A948D-B041-4A0A-9F75-22B4917C782F}" dt="2021-02-09T16:46:32.406" v="2791" actId="478"/>
          <ac:spMkLst>
            <pc:docMk/>
            <pc:sldMk cId="3862896394" sldId="677"/>
            <ac:spMk id="8" creationId="{91BA8567-B243-41FE-9093-4A158E23F2FD}"/>
          </ac:spMkLst>
        </pc:spChg>
        <pc:spChg chg="add del mod">
          <ac:chgData name="Brockinton, Carly" userId="0bd750ae-5cb2-46ff-ab89-a848f16125a1" providerId="ADAL" clId="{937A948D-B041-4A0A-9F75-22B4917C782F}" dt="2021-02-09T14:11:19.661" v="1122" actId="478"/>
          <ac:spMkLst>
            <pc:docMk/>
            <pc:sldMk cId="3862896394" sldId="677"/>
            <ac:spMk id="8" creationId="{CBA7E5EA-CC3F-4626-9D0D-24C58ECA9E84}"/>
          </ac:spMkLst>
        </pc:spChg>
        <pc:spChg chg="add del mod">
          <ac:chgData name="Brockinton, Carly" userId="0bd750ae-5cb2-46ff-ab89-a848f16125a1" providerId="ADAL" clId="{937A948D-B041-4A0A-9F75-22B4917C782F}" dt="2021-02-09T14:30:56.572" v="1342"/>
          <ac:spMkLst>
            <pc:docMk/>
            <pc:sldMk cId="3862896394" sldId="677"/>
            <ac:spMk id="9" creationId="{809014E5-4773-4BAA-8248-606A1AEAF102}"/>
          </ac:spMkLst>
        </pc:spChg>
        <pc:spChg chg="add del mod">
          <ac:chgData name="Brockinton, Carly" userId="0bd750ae-5cb2-46ff-ab89-a848f16125a1" providerId="ADAL" clId="{937A948D-B041-4A0A-9F75-22B4917C782F}" dt="2021-02-09T14:30:56.572" v="1342"/>
          <ac:spMkLst>
            <pc:docMk/>
            <pc:sldMk cId="3862896394" sldId="677"/>
            <ac:spMk id="10" creationId="{338C74DF-ECA0-4457-978D-3974DCF86960}"/>
          </ac:spMkLst>
        </pc:spChg>
        <pc:spChg chg="add del mod">
          <ac:chgData name="Brockinton, Carly" userId="0bd750ae-5cb2-46ff-ab89-a848f16125a1" providerId="ADAL" clId="{937A948D-B041-4A0A-9F75-22B4917C782F}" dt="2021-02-09T16:46:44.123" v="2795" actId="478"/>
          <ac:spMkLst>
            <pc:docMk/>
            <pc:sldMk cId="3862896394" sldId="677"/>
            <ac:spMk id="10" creationId="{6C0E5018-0777-4358-9222-4DCEEC44ACAA}"/>
          </ac:spMkLst>
        </pc:spChg>
        <pc:spChg chg="add del mod">
          <ac:chgData name="Brockinton, Carly" userId="0bd750ae-5cb2-46ff-ab89-a848f16125a1" providerId="ADAL" clId="{937A948D-B041-4A0A-9F75-22B4917C782F}" dt="2021-02-09T14:30:56.572" v="1342"/>
          <ac:spMkLst>
            <pc:docMk/>
            <pc:sldMk cId="3862896394" sldId="677"/>
            <ac:spMk id="11" creationId="{053741F9-6ADE-4215-BD39-19D724ACBF3D}"/>
          </ac:spMkLst>
        </pc:spChg>
        <pc:spChg chg="add del">
          <ac:chgData name="Brockinton, Carly" userId="0bd750ae-5cb2-46ff-ab89-a848f16125a1" providerId="ADAL" clId="{937A948D-B041-4A0A-9F75-22B4917C782F}" dt="2021-02-09T14:30:56.572" v="1342"/>
          <ac:spMkLst>
            <pc:docMk/>
            <pc:sldMk cId="3862896394" sldId="677"/>
            <ac:spMk id="13" creationId="{33CD251C-A887-4D2F-925B-FC097198538B}"/>
          </ac:spMkLst>
        </pc:spChg>
        <pc:spChg chg="add mod modVis">
          <ac:chgData name="Brockinton, Carly" userId="0bd750ae-5cb2-46ff-ab89-a848f16125a1" providerId="ADAL" clId="{937A948D-B041-4A0A-9F75-22B4917C782F}" dt="2021-02-09T16:53:57.506" v="2903" actId="14429"/>
          <ac:spMkLst>
            <pc:docMk/>
            <pc:sldMk cId="3862896394" sldId="677"/>
            <ac:spMk id="18" creationId="{E753832C-5866-45C6-88B3-C9B445B8E94F}"/>
          </ac:spMkLst>
        </pc:spChg>
        <pc:spChg chg="add mod">
          <ac:chgData name="Brockinton, Carly" userId="0bd750ae-5cb2-46ff-ab89-a848f16125a1" providerId="ADAL" clId="{937A948D-B041-4A0A-9F75-22B4917C782F}" dt="2021-02-09T16:59:10.950" v="2961" actId="14100"/>
          <ac:spMkLst>
            <pc:docMk/>
            <pc:sldMk cId="3862896394" sldId="677"/>
            <ac:spMk id="20" creationId="{7782083E-5422-46B3-AF82-A050A1E14E7A}"/>
          </ac:spMkLst>
        </pc:spChg>
        <pc:grpChg chg="add del">
          <ac:chgData name="Brockinton, Carly" userId="0bd750ae-5cb2-46ff-ab89-a848f16125a1" providerId="ADAL" clId="{937A948D-B041-4A0A-9F75-22B4917C782F}" dt="2021-02-09T14:30:56.572" v="1342"/>
          <ac:grpSpMkLst>
            <pc:docMk/>
            <pc:sldMk cId="3862896394" sldId="677"/>
            <ac:grpSpMk id="15" creationId="{770AE191-D2EA-45C9-A44D-830C188F74CB}"/>
          </ac:grpSpMkLst>
        </pc:grpChg>
        <pc:picChg chg="mod modVis">
          <ac:chgData name="Brockinton, Carly" userId="0bd750ae-5cb2-46ff-ab89-a848f16125a1" providerId="ADAL" clId="{937A948D-B041-4A0A-9F75-22B4917C782F}" dt="2021-02-09T16:53:59.231" v="2905" actId="14429"/>
          <ac:picMkLst>
            <pc:docMk/>
            <pc:sldMk cId="3862896394" sldId="677"/>
            <ac:picMk id="4" creationId="{CCFA45BC-B73F-49F0-9413-A469A1442BF4}"/>
          </ac:picMkLst>
        </pc:picChg>
        <pc:picChg chg="mod modVis modCrop">
          <ac:chgData name="Brockinton, Carly" userId="0bd750ae-5cb2-46ff-ab89-a848f16125a1" providerId="ADAL" clId="{937A948D-B041-4A0A-9F75-22B4917C782F}" dt="2021-02-09T16:59:01.208" v="2959" actId="18131"/>
          <ac:picMkLst>
            <pc:docMk/>
            <pc:sldMk cId="3862896394" sldId="677"/>
            <ac:picMk id="7" creationId="{4507AE37-7FEB-4B1A-AD21-5EF93EF0801B}"/>
          </ac:picMkLst>
        </pc:picChg>
        <pc:picChg chg="del mod modVis">
          <ac:chgData name="Brockinton, Carly" userId="0bd750ae-5cb2-46ff-ab89-a848f16125a1" providerId="ADAL" clId="{937A948D-B041-4A0A-9F75-22B4917C782F}" dt="2021-02-09T16:57:06.481" v="2936" actId="478"/>
          <ac:picMkLst>
            <pc:docMk/>
            <pc:sldMk cId="3862896394" sldId="677"/>
            <ac:picMk id="12" creationId="{54DDEBDD-D8BD-41A6-8A0D-B00E3768B0F9}"/>
          </ac:picMkLst>
        </pc:picChg>
        <pc:picChg chg="add del mod">
          <ac:chgData name="Brockinton, Carly" userId="0bd750ae-5cb2-46ff-ab89-a848f16125a1" providerId="ADAL" clId="{937A948D-B041-4A0A-9F75-22B4917C782F}" dt="2021-02-09T16:45:38.955" v="2719" actId="478"/>
          <ac:picMkLst>
            <pc:docMk/>
            <pc:sldMk cId="3862896394" sldId="677"/>
            <ac:picMk id="14" creationId="{1EB577B5-9888-42C5-B58F-4C0028726DB9}"/>
          </ac:picMkLst>
        </pc:picChg>
        <pc:picChg chg="add mod modCrop">
          <ac:chgData name="Brockinton, Carly" userId="0bd750ae-5cb2-46ff-ab89-a848f16125a1" providerId="ADAL" clId="{937A948D-B041-4A0A-9F75-22B4917C782F}" dt="2021-02-09T16:59:08.046" v="2960" actId="732"/>
          <ac:picMkLst>
            <pc:docMk/>
            <pc:sldMk cId="3862896394" sldId="677"/>
            <ac:picMk id="19" creationId="{A13E47A3-2F00-409F-B304-6E6B3907AD67}"/>
          </ac:picMkLst>
        </pc:picChg>
      </pc:sldChg>
      <pc:sldChg chg="addSp modSp mod delCm">
        <pc:chgData name="Brockinton, Carly" userId="0bd750ae-5cb2-46ff-ab89-a848f16125a1" providerId="ADAL" clId="{937A948D-B041-4A0A-9F75-22B4917C782F}" dt="2021-02-09T17:46:02.826" v="3603" actId="1592"/>
        <pc:sldMkLst>
          <pc:docMk/>
          <pc:sldMk cId="3980761953" sldId="679"/>
        </pc:sldMkLst>
        <pc:spChg chg="mod">
          <ac:chgData name="Brockinton, Carly" userId="0bd750ae-5cb2-46ff-ab89-a848f16125a1" providerId="ADAL" clId="{937A948D-B041-4A0A-9F75-22B4917C782F}" dt="2021-02-09T13:57:19.483" v="795" actId="20577"/>
          <ac:spMkLst>
            <pc:docMk/>
            <pc:sldMk cId="3980761953" sldId="679"/>
            <ac:spMk id="5" creationId="{7EC5712C-F6BD-4771-B680-5AFD63EFC4CD}"/>
          </ac:spMkLst>
        </pc:spChg>
        <pc:spChg chg="mod">
          <ac:chgData name="Brockinton, Carly" userId="0bd750ae-5cb2-46ff-ab89-a848f16125a1" providerId="ADAL" clId="{937A948D-B041-4A0A-9F75-22B4917C782F}" dt="2021-02-09T13:57:47.165" v="810" actId="2711"/>
          <ac:spMkLst>
            <pc:docMk/>
            <pc:sldMk cId="3980761953" sldId="679"/>
            <ac:spMk id="6" creationId="{CA2B585F-F2AB-4787-866D-2AB0BBE86F3C}"/>
          </ac:spMkLst>
        </pc:spChg>
        <pc:spChg chg="mod">
          <ac:chgData name="Brockinton, Carly" userId="0bd750ae-5cb2-46ff-ab89-a848f16125a1" providerId="ADAL" clId="{937A948D-B041-4A0A-9F75-22B4917C782F}" dt="2021-02-09T16:21:26.953" v="2093" actId="14100"/>
          <ac:spMkLst>
            <pc:docMk/>
            <pc:sldMk cId="3980761953" sldId="679"/>
            <ac:spMk id="7" creationId="{07F41B46-50DD-441D-B30B-CEB0D46E4B20}"/>
          </ac:spMkLst>
        </pc:spChg>
        <pc:spChg chg="add mod">
          <ac:chgData name="Brockinton, Carly" userId="0bd750ae-5cb2-46ff-ab89-a848f16125a1" providerId="ADAL" clId="{937A948D-B041-4A0A-9F75-22B4917C782F}" dt="2021-02-09T13:56:56.066" v="784" actId="20577"/>
          <ac:spMkLst>
            <pc:docMk/>
            <pc:sldMk cId="3980761953" sldId="679"/>
            <ac:spMk id="8" creationId="{CE5CF96D-0A3B-42C0-B744-67B0600AF565}"/>
          </ac:spMkLst>
        </pc:spChg>
        <pc:spChg chg="add mod">
          <ac:chgData name="Brockinton, Carly" userId="0bd750ae-5cb2-46ff-ab89-a848f16125a1" providerId="ADAL" clId="{937A948D-B041-4A0A-9F75-22B4917C782F}" dt="2021-02-09T13:57:29.125" v="803" actId="1076"/>
          <ac:spMkLst>
            <pc:docMk/>
            <pc:sldMk cId="3980761953" sldId="679"/>
            <ac:spMk id="11" creationId="{538CD862-F168-43AF-A1C8-BFCD470A8AE8}"/>
          </ac:spMkLst>
        </pc:spChg>
        <pc:spChg chg="add mod">
          <ac:chgData name="Brockinton, Carly" userId="0bd750ae-5cb2-46ff-ab89-a848f16125a1" providerId="ADAL" clId="{937A948D-B041-4A0A-9F75-22B4917C782F}" dt="2021-02-09T13:57:32.781" v="805" actId="1076"/>
          <ac:spMkLst>
            <pc:docMk/>
            <pc:sldMk cId="3980761953" sldId="679"/>
            <ac:spMk id="12" creationId="{278E65FE-DC37-4E54-8B4F-F7C8B744D36F}"/>
          </ac:spMkLst>
        </pc:spChg>
        <pc:spChg chg="add mod">
          <ac:chgData name="Brockinton, Carly" userId="0bd750ae-5cb2-46ff-ab89-a848f16125a1" providerId="ADAL" clId="{937A948D-B041-4A0A-9F75-22B4917C782F}" dt="2021-02-09T13:57:36.117" v="807" actId="1076"/>
          <ac:spMkLst>
            <pc:docMk/>
            <pc:sldMk cId="3980761953" sldId="679"/>
            <ac:spMk id="13" creationId="{7C0D2DD1-25DB-4E03-8A19-0431F443801E}"/>
          </ac:spMkLst>
        </pc:spChg>
        <pc:spChg chg="add mod">
          <ac:chgData name="Brockinton, Carly" userId="0bd750ae-5cb2-46ff-ab89-a848f16125a1" providerId="ADAL" clId="{937A948D-B041-4A0A-9F75-22B4917C782F}" dt="2021-02-09T13:57:39.708" v="809" actId="1076"/>
          <ac:spMkLst>
            <pc:docMk/>
            <pc:sldMk cId="3980761953" sldId="679"/>
            <ac:spMk id="14" creationId="{525F01AA-E7AF-448D-B789-4CD6482AE4A6}"/>
          </ac:spMkLst>
        </pc:spChg>
      </pc:sldChg>
      <pc:sldChg chg="addSp delSp modSp mod delDesignElem addCm modCm">
        <pc:chgData name="Brockinton, Carly" userId="0bd750ae-5cb2-46ff-ab89-a848f16125a1" providerId="ADAL" clId="{937A948D-B041-4A0A-9F75-22B4917C782F}" dt="2021-02-11T20:09:23.253" v="3800"/>
        <pc:sldMkLst>
          <pc:docMk/>
          <pc:sldMk cId="4187174591" sldId="680"/>
        </pc:sldMkLst>
        <pc:spChg chg="add del">
          <ac:chgData name="Brockinton, Carly" userId="0bd750ae-5cb2-46ff-ab89-a848f16125a1" providerId="ADAL" clId="{937A948D-B041-4A0A-9F75-22B4917C782F}" dt="2021-02-09T14:23:58.285" v="1232" actId="478"/>
          <ac:spMkLst>
            <pc:docMk/>
            <pc:sldMk cId="4187174591" sldId="680"/>
            <ac:spMk id="2" creationId="{9E3CEEB6-C32C-4471-A0BC-4596A20AC85C}"/>
          </ac:spMkLst>
        </pc:spChg>
        <pc:spChg chg="del">
          <ac:chgData name="Brockinton, Carly" userId="0bd750ae-5cb2-46ff-ab89-a848f16125a1" providerId="ADAL" clId="{937A948D-B041-4A0A-9F75-22B4917C782F}" dt="2021-02-09T14:27:46.416" v="1292" actId="478"/>
          <ac:spMkLst>
            <pc:docMk/>
            <pc:sldMk cId="4187174591" sldId="680"/>
            <ac:spMk id="3" creationId="{DDC726E6-50F9-45D0-88CB-B6C17BB76663}"/>
          </ac:spMkLst>
        </pc:spChg>
        <pc:spChg chg="mod">
          <ac:chgData name="Brockinton, Carly" userId="0bd750ae-5cb2-46ff-ab89-a848f16125a1" providerId="ADAL" clId="{937A948D-B041-4A0A-9F75-22B4917C782F}" dt="2021-02-09T14:29:36.970" v="1316" actId="1076"/>
          <ac:spMkLst>
            <pc:docMk/>
            <pc:sldMk cId="4187174591" sldId="680"/>
            <ac:spMk id="5" creationId="{7EC5712C-F6BD-4771-B680-5AFD63EFC4CD}"/>
          </ac:spMkLst>
        </pc:spChg>
        <pc:spChg chg="add del mod">
          <ac:chgData name="Brockinton, Carly" userId="0bd750ae-5cb2-46ff-ab89-a848f16125a1" providerId="ADAL" clId="{937A948D-B041-4A0A-9F75-22B4917C782F}" dt="2021-02-09T14:22:38.327" v="1204" actId="478"/>
          <ac:spMkLst>
            <pc:docMk/>
            <pc:sldMk cId="4187174591" sldId="680"/>
            <ac:spMk id="7" creationId="{D51DF878-C569-45FF-9647-4BBFD9828E72}"/>
          </ac:spMkLst>
        </pc:spChg>
        <pc:spChg chg="add del mod">
          <ac:chgData name="Brockinton, Carly" userId="0bd750ae-5cb2-46ff-ab89-a848f16125a1" providerId="ADAL" clId="{937A948D-B041-4A0A-9F75-22B4917C782F}" dt="2021-02-09T14:24:38.722" v="1238" actId="478"/>
          <ac:spMkLst>
            <pc:docMk/>
            <pc:sldMk cId="4187174591" sldId="680"/>
            <ac:spMk id="10" creationId="{40599CC6-0DED-4403-B604-EDB5FD28748C}"/>
          </ac:spMkLst>
        </pc:spChg>
        <pc:spChg chg="add del mod">
          <ac:chgData name="Brockinton, Carly" userId="0bd750ae-5cb2-46ff-ab89-a848f16125a1" providerId="ADAL" clId="{937A948D-B041-4A0A-9F75-22B4917C782F}" dt="2021-02-09T14:29:15.223" v="1315" actId="478"/>
          <ac:spMkLst>
            <pc:docMk/>
            <pc:sldMk cId="4187174591" sldId="680"/>
            <ac:spMk id="11" creationId="{D5D3610E-D7CF-4EB8-BC57-2B3603B2A8E6}"/>
          </ac:spMkLst>
        </pc:spChg>
        <pc:spChg chg="add del mod">
          <ac:chgData name="Brockinton, Carly" userId="0bd750ae-5cb2-46ff-ab89-a848f16125a1" providerId="ADAL" clId="{937A948D-B041-4A0A-9F75-22B4917C782F}" dt="2021-02-09T14:30:53.374" v="1336"/>
          <ac:spMkLst>
            <pc:docMk/>
            <pc:sldMk cId="4187174591" sldId="680"/>
            <ac:spMk id="12" creationId="{03595FC6-656A-402D-8403-F4F170E4928B}"/>
          </ac:spMkLst>
        </pc:spChg>
        <pc:spChg chg="add del">
          <ac:chgData name="Brockinton, Carly" userId="0bd750ae-5cb2-46ff-ab89-a848f16125a1" providerId="ADAL" clId="{937A948D-B041-4A0A-9F75-22B4917C782F}" dt="2021-02-09T14:30:53.374" v="1336"/>
          <ac:spMkLst>
            <pc:docMk/>
            <pc:sldMk cId="4187174591" sldId="680"/>
            <ac:spMk id="13" creationId="{33CD251C-A887-4D2F-925B-FC097198538B}"/>
          </ac:spMkLst>
        </pc:spChg>
        <pc:spChg chg="add del mod">
          <ac:chgData name="Brockinton, Carly" userId="0bd750ae-5cb2-46ff-ab89-a848f16125a1" providerId="ADAL" clId="{937A948D-B041-4A0A-9F75-22B4917C782F}" dt="2021-02-09T14:30:53.374" v="1336"/>
          <ac:spMkLst>
            <pc:docMk/>
            <pc:sldMk cId="4187174591" sldId="680"/>
            <ac:spMk id="14" creationId="{5391C4D9-17EA-4BFB-A0FE-9B58BB55F6F0}"/>
          </ac:spMkLst>
        </pc:spChg>
        <pc:spChg chg="add del mod">
          <ac:chgData name="Brockinton, Carly" userId="0bd750ae-5cb2-46ff-ab89-a848f16125a1" providerId="ADAL" clId="{937A948D-B041-4A0A-9F75-22B4917C782F}" dt="2021-02-09T14:29:14.673" v="1314" actId="478"/>
          <ac:spMkLst>
            <pc:docMk/>
            <pc:sldMk cId="4187174591" sldId="680"/>
            <ac:spMk id="19" creationId="{3ADAAA7F-CB54-4185-B938-03C83C6955F6}"/>
          </ac:spMkLst>
        </pc:spChg>
        <pc:spChg chg="add del mod">
          <ac:chgData name="Brockinton, Carly" userId="0bd750ae-5cb2-46ff-ab89-a848f16125a1" providerId="ADAL" clId="{937A948D-B041-4A0A-9F75-22B4917C782F}" dt="2021-02-09T14:30:53.374" v="1336"/>
          <ac:spMkLst>
            <pc:docMk/>
            <pc:sldMk cId="4187174591" sldId="680"/>
            <ac:spMk id="20" creationId="{1A485CD0-069C-416C-8445-17DB85BCDD12}"/>
          </ac:spMkLst>
        </pc:spChg>
        <pc:grpChg chg="add del">
          <ac:chgData name="Brockinton, Carly" userId="0bd750ae-5cb2-46ff-ab89-a848f16125a1" providerId="ADAL" clId="{937A948D-B041-4A0A-9F75-22B4917C782F}" dt="2021-02-09T14:30:53.374" v="1336"/>
          <ac:grpSpMkLst>
            <pc:docMk/>
            <pc:sldMk cId="4187174591" sldId="680"/>
            <ac:grpSpMk id="15" creationId="{770AE191-D2EA-45C9-A44D-830C188F74CB}"/>
          </ac:grpSpMkLst>
        </pc:grpChg>
        <pc:picChg chg="mod modCrop">
          <ac:chgData name="Brockinton, Carly" userId="0bd750ae-5cb2-46ff-ab89-a848f16125a1" providerId="ADAL" clId="{937A948D-B041-4A0A-9F75-22B4917C782F}" dt="2021-02-09T14:27:40.170" v="1291" actId="18131"/>
          <ac:picMkLst>
            <pc:docMk/>
            <pc:sldMk cId="4187174591" sldId="680"/>
            <ac:picMk id="8" creationId="{2E956785-7799-4BBD-B04F-781DCF716A57}"/>
          </ac:picMkLst>
        </pc:picChg>
        <pc:picChg chg="add del">
          <ac:chgData name="Brockinton, Carly" userId="0bd750ae-5cb2-46ff-ab89-a848f16125a1" providerId="ADAL" clId="{937A948D-B041-4A0A-9F75-22B4917C782F}" dt="2021-02-09T15:59:38.485" v="2090" actId="478"/>
          <ac:picMkLst>
            <pc:docMk/>
            <pc:sldMk cId="4187174591" sldId="680"/>
            <ac:picMk id="10" creationId="{D22D86A4-2BDA-4940-8695-1E0863DA61FD}"/>
          </ac:picMkLst>
        </pc:picChg>
        <pc:picChg chg="add mod modCrop">
          <ac:chgData name="Brockinton, Carly" userId="0bd750ae-5cb2-46ff-ab89-a848f16125a1" providerId="ADAL" clId="{937A948D-B041-4A0A-9F75-22B4917C782F}" dt="2021-02-09T14:30:54.174" v="1337" actId="1076"/>
          <ac:picMkLst>
            <pc:docMk/>
            <pc:sldMk cId="4187174591" sldId="680"/>
            <ac:picMk id="18" creationId="{DD8F4066-089C-48C1-8E91-0E73CE7F8CB1}"/>
          </ac:picMkLst>
        </pc:picChg>
      </pc:sldChg>
      <pc:sldChg chg="addSp delSp modSp del mod addCm modCm">
        <pc:chgData name="Brockinton, Carly" userId="0bd750ae-5cb2-46ff-ab89-a848f16125a1" providerId="ADAL" clId="{937A948D-B041-4A0A-9F75-22B4917C782F}" dt="2021-02-09T16:56:40.616" v="2933" actId="2696"/>
        <pc:sldMkLst>
          <pc:docMk/>
          <pc:sldMk cId="3713304341" sldId="681"/>
        </pc:sldMkLst>
        <pc:spChg chg="del">
          <ac:chgData name="Brockinton, Carly" userId="0bd750ae-5cb2-46ff-ab89-a848f16125a1" providerId="ADAL" clId="{937A948D-B041-4A0A-9F75-22B4917C782F}" dt="2021-02-09T16:47:22.023" v="2799" actId="478"/>
          <ac:spMkLst>
            <pc:docMk/>
            <pc:sldMk cId="3713304341" sldId="681"/>
            <ac:spMk id="2" creationId="{3C6D78C2-9D68-4E90-8E16-837C300AC71E}"/>
          </ac:spMkLst>
        </pc:spChg>
        <pc:spChg chg="del mod">
          <ac:chgData name="Brockinton, Carly" userId="0bd750ae-5cb2-46ff-ab89-a848f16125a1" providerId="ADAL" clId="{937A948D-B041-4A0A-9F75-22B4917C782F}" dt="2021-02-09T16:47:25.025" v="2801" actId="478"/>
          <ac:spMkLst>
            <pc:docMk/>
            <pc:sldMk cId="3713304341" sldId="681"/>
            <ac:spMk id="4" creationId="{16C023E0-F0D3-4EF5-AF4F-4C4AFF938364}"/>
          </ac:spMkLst>
        </pc:spChg>
        <pc:spChg chg="mod modVis">
          <ac:chgData name="Brockinton, Carly" userId="0bd750ae-5cb2-46ff-ab89-a848f16125a1" providerId="ADAL" clId="{937A948D-B041-4A0A-9F75-22B4917C782F}" dt="2021-02-09T16:48:03.761" v="2855" actId="14430"/>
          <ac:spMkLst>
            <pc:docMk/>
            <pc:sldMk cId="3713304341" sldId="681"/>
            <ac:spMk id="5" creationId="{E1FD80D4-D084-4754-B519-E8EA2C000FD1}"/>
          </ac:spMkLst>
        </pc:spChg>
        <pc:spChg chg="add mod modVis">
          <ac:chgData name="Brockinton, Carly" userId="0bd750ae-5cb2-46ff-ab89-a848f16125a1" providerId="ADAL" clId="{937A948D-B041-4A0A-9F75-22B4917C782F}" dt="2021-02-09T15:42:22.826" v="1967" actId="14430"/>
          <ac:spMkLst>
            <pc:docMk/>
            <pc:sldMk cId="3713304341" sldId="681"/>
            <ac:spMk id="8" creationId="{C8063984-BE05-4F62-8441-83E1841AD612}"/>
          </ac:spMkLst>
        </pc:spChg>
        <pc:spChg chg="add mod">
          <ac:chgData name="Brockinton, Carly" userId="0bd750ae-5cb2-46ff-ab89-a848f16125a1" providerId="ADAL" clId="{937A948D-B041-4A0A-9F75-22B4917C782F}" dt="2021-02-09T16:53:19.310" v="2891" actId="1076"/>
          <ac:spMkLst>
            <pc:docMk/>
            <pc:sldMk cId="3713304341" sldId="681"/>
            <ac:spMk id="10" creationId="{0FBFC6C0-886E-4B10-87EA-6782C4ED15AE}"/>
          </ac:spMkLst>
        </pc:spChg>
        <pc:spChg chg="add mod">
          <ac:chgData name="Brockinton, Carly" userId="0bd750ae-5cb2-46ff-ab89-a848f16125a1" providerId="ADAL" clId="{937A948D-B041-4A0A-9F75-22B4917C782F}" dt="2021-02-09T16:53:19.310" v="2891" actId="1076"/>
          <ac:spMkLst>
            <pc:docMk/>
            <pc:sldMk cId="3713304341" sldId="681"/>
            <ac:spMk id="12" creationId="{90EB9FA8-5910-4C85-9C95-5785B222AF1F}"/>
          </ac:spMkLst>
        </pc:spChg>
        <pc:spChg chg="add del mod">
          <ac:chgData name="Brockinton, Carly" userId="0bd750ae-5cb2-46ff-ab89-a848f16125a1" providerId="ADAL" clId="{937A948D-B041-4A0A-9F75-22B4917C782F}" dt="2021-02-09T16:49:59.986" v="2864" actId="478"/>
          <ac:spMkLst>
            <pc:docMk/>
            <pc:sldMk cId="3713304341" sldId="681"/>
            <ac:spMk id="14" creationId="{386D4A03-E137-4605-BD63-7B5FA70D1B23}"/>
          </ac:spMkLst>
        </pc:spChg>
        <pc:spChg chg="add del">
          <ac:chgData name="Brockinton, Carly" userId="0bd750ae-5cb2-46ff-ab89-a848f16125a1" providerId="ADAL" clId="{937A948D-B041-4A0A-9F75-22B4917C782F}" dt="2021-02-09T16:50:20.582" v="2867" actId="478"/>
          <ac:spMkLst>
            <pc:docMk/>
            <pc:sldMk cId="3713304341" sldId="681"/>
            <ac:spMk id="15" creationId="{6B323057-2AF0-470B-8602-6467AF0ABE6B}"/>
          </ac:spMkLst>
        </pc:spChg>
        <pc:spChg chg="add del mod ord">
          <ac:chgData name="Brockinton, Carly" userId="0bd750ae-5cb2-46ff-ab89-a848f16125a1" providerId="ADAL" clId="{937A948D-B041-4A0A-9F75-22B4917C782F}" dt="2021-02-09T16:53:40.580" v="2898" actId="478"/>
          <ac:spMkLst>
            <pc:docMk/>
            <pc:sldMk cId="3713304341" sldId="681"/>
            <ac:spMk id="16" creationId="{69D33F14-5004-4344-AD96-BD42669C7EA9}"/>
          </ac:spMkLst>
        </pc:spChg>
        <pc:picChg chg="mod">
          <ac:chgData name="Brockinton, Carly" userId="0bd750ae-5cb2-46ff-ab89-a848f16125a1" providerId="ADAL" clId="{937A948D-B041-4A0A-9F75-22B4917C782F}" dt="2021-02-09T16:53:06.066" v="2889" actId="1076"/>
          <ac:picMkLst>
            <pc:docMk/>
            <pc:sldMk cId="3713304341" sldId="681"/>
            <ac:picMk id="6" creationId="{F7525695-C9F2-49F4-ACF6-EE73CAB7218D}"/>
          </ac:picMkLst>
        </pc:picChg>
        <pc:picChg chg="mod modCrop">
          <ac:chgData name="Brockinton, Carly" userId="0bd750ae-5cb2-46ff-ab89-a848f16125a1" providerId="ADAL" clId="{937A948D-B041-4A0A-9F75-22B4917C782F}" dt="2021-02-09T16:53:42.704" v="2899" actId="1076"/>
          <ac:picMkLst>
            <pc:docMk/>
            <pc:sldMk cId="3713304341" sldId="681"/>
            <ac:picMk id="7" creationId="{C7FE98E9-53AD-4635-8F6C-0DCCAA77B2CD}"/>
          </ac:picMkLst>
        </pc:picChg>
        <pc:picChg chg="add del mod">
          <ac:chgData name="Brockinton, Carly" userId="0bd750ae-5cb2-46ff-ab89-a848f16125a1" providerId="ADAL" clId="{937A948D-B041-4A0A-9F75-22B4917C782F}" dt="2021-02-09T15:42:35.630" v="1971" actId="478"/>
          <ac:picMkLst>
            <pc:docMk/>
            <pc:sldMk cId="3713304341" sldId="681"/>
            <ac:picMk id="9" creationId="{953F773F-C6AF-448D-8A6F-450F52F25824}"/>
          </ac:picMkLst>
        </pc:picChg>
        <pc:picChg chg="add mod">
          <ac:chgData name="Brockinton, Carly" userId="0bd750ae-5cb2-46ff-ab89-a848f16125a1" providerId="ADAL" clId="{937A948D-B041-4A0A-9F75-22B4917C782F}" dt="2021-02-09T16:53:19.310" v="2891" actId="1076"/>
          <ac:picMkLst>
            <pc:docMk/>
            <pc:sldMk cId="3713304341" sldId="681"/>
            <ac:picMk id="11" creationId="{6A90FBE6-7B45-4DD1-B30E-5F896AD10C42}"/>
          </ac:picMkLst>
        </pc:picChg>
        <pc:picChg chg="add">
          <ac:chgData name="Brockinton, Carly" userId="0bd750ae-5cb2-46ff-ab89-a848f16125a1" providerId="ADAL" clId="{937A948D-B041-4A0A-9F75-22B4917C782F}" dt="2021-02-09T16:47:19.325" v="2798"/>
          <ac:picMkLst>
            <pc:docMk/>
            <pc:sldMk cId="3713304341" sldId="681"/>
            <ac:picMk id="13" creationId="{844179B5-B7E8-4174-AE99-7DC69E363D6C}"/>
          </ac:picMkLst>
        </pc:picChg>
        <pc:picChg chg="add del mod">
          <ac:chgData name="Brockinton, Carly" userId="0bd750ae-5cb2-46ff-ab89-a848f16125a1" providerId="ADAL" clId="{937A948D-B041-4A0A-9F75-22B4917C782F}" dt="2021-02-09T16:52:28.177" v="2880" actId="478"/>
          <ac:picMkLst>
            <pc:docMk/>
            <pc:sldMk cId="3713304341" sldId="681"/>
            <ac:picMk id="18" creationId="{15A6996A-8FE8-4007-BD2A-23053B21A382}"/>
          </ac:picMkLst>
        </pc:picChg>
        <pc:picChg chg="add del">
          <ac:chgData name="Brockinton, Carly" userId="0bd750ae-5cb2-46ff-ab89-a848f16125a1" providerId="ADAL" clId="{937A948D-B041-4A0A-9F75-22B4917C782F}" dt="2021-02-09T16:53:51.603" v="2901" actId="478"/>
          <ac:picMkLst>
            <pc:docMk/>
            <pc:sldMk cId="3713304341" sldId="681"/>
            <ac:picMk id="19" creationId="{456F33A1-D19E-4A65-8F28-F0C7BF7142C2}"/>
          </ac:picMkLst>
        </pc:picChg>
        <pc:picChg chg="add del">
          <ac:chgData name="Brockinton, Carly" userId="0bd750ae-5cb2-46ff-ab89-a848f16125a1" providerId="ADAL" clId="{937A948D-B041-4A0A-9F75-22B4917C782F}" dt="2021-02-09T16:54:14.190" v="2911" actId="478"/>
          <ac:picMkLst>
            <pc:docMk/>
            <pc:sldMk cId="3713304341" sldId="681"/>
            <ac:picMk id="20" creationId="{4B72DC3C-69F7-4EFA-B0D8-90DD7B40892B}"/>
          </ac:picMkLst>
        </pc:picChg>
      </pc:sldChg>
      <pc:sldChg chg="addSp delSp modSp new mod setBg">
        <pc:chgData name="Brockinton, Carly" userId="0bd750ae-5cb2-46ff-ab89-a848f16125a1" providerId="ADAL" clId="{937A948D-B041-4A0A-9F75-22B4917C782F}" dt="2021-02-09T17:31:37.949" v="3554" actId="2085"/>
        <pc:sldMkLst>
          <pc:docMk/>
          <pc:sldMk cId="463097000" sldId="682"/>
        </pc:sldMkLst>
        <pc:spChg chg="del">
          <ac:chgData name="Brockinton, Carly" userId="0bd750ae-5cb2-46ff-ab89-a848f16125a1" providerId="ADAL" clId="{937A948D-B041-4A0A-9F75-22B4917C782F}" dt="2021-02-09T14:50:29.131" v="1598" actId="478"/>
          <ac:spMkLst>
            <pc:docMk/>
            <pc:sldMk cId="463097000" sldId="682"/>
            <ac:spMk id="2" creationId="{687B782F-4D4E-455D-A58C-D006874EA60F}"/>
          </ac:spMkLst>
        </pc:spChg>
        <pc:spChg chg="add mod">
          <ac:chgData name="Brockinton, Carly" userId="0bd750ae-5cb2-46ff-ab89-a848f16125a1" providerId="ADAL" clId="{937A948D-B041-4A0A-9F75-22B4917C782F}" dt="2021-02-09T17:31:37.949" v="3554" actId="2085"/>
          <ac:spMkLst>
            <pc:docMk/>
            <pc:sldMk cId="463097000" sldId="682"/>
            <ac:spMk id="2" creationId="{91FD6140-1F6A-4088-9F3C-46D35A26F307}"/>
          </ac:spMkLst>
        </pc:spChg>
        <pc:spChg chg="del">
          <ac:chgData name="Brockinton, Carly" userId="0bd750ae-5cb2-46ff-ab89-a848f16125a1" providerId="ADAL" clId="{937A948D-B041-4A0A-9F75-22B4917C782F}" dt="2021-02-09T14:50:29.131" v="1598" actId="478"/>
          <ac:spMkLst>
            <pc:docMk/>
            <pc:sldMk cId="463097000" sldId="682"/>
            <ac:spMk id="3" creationId="{8E997E4C-29AC-4D6A-ACC5-E74A0009068C}"/>
          </ac:spMkLst>
        </pc:spChg>
        <pc:spChg chg="del">
          <ac:chgData name="Brockinton, Carly" userId="0bd750ae-5cb2-46ff-ab89-a848f16125a1" providerId="ADAL" clId="{937A948D-B041-4A0A-9F75-22B4917C782F}" dt="2021-02-09T14:50:29.131" v="1598" actId="478"/>
          <ac:spMkLst>
            <pc:docMk/>
            <pc:sldMk cId="463097000" sldId="682"/>
            <ac:spMk id="4" creationId="{6A1BE6E2-8A1C-44EE-9569-EB18DBBE684E}"/>
          </ac:spMkLst>
        </pc:spChg>
        <pc:spChg chg="del">
          <ac:chgData name="Brockinton, Carly" userId="0bd750ae-5cb2-46ff-ab89-a848f16125a1" providerId="ADAL" clId="{937A948D-B041-4A0A-9F75-22B4917C782F}" dt="2021-02-09T14:50:29.131" v="1598" actId="478"/>
          <ac:spMkLst>
            <pc:docMk/>
            <pc:sldMk cId="463097000" sldId="682"/>
            <ac:spMk id="5" creationId="{5B15ED71-1A27-4475-B8BB-6A37DCB909B9}"/>
          </ac:spMkLst>
        </pc:spChg>
        <pc:spChg chg="add mod ord">
          <ac:chgData name="Brockinton, Carly" userId="0bd750ae-5cb2-46ff-ab89-a848f16125a1" providerId="ADAL" clId="{937A948D-B041-4A0A-9F75-22B4917C782F}" dt="2021-02-09T17:31:21.426" v="3526" actId="166"/>
          <ac:spMkLst>
            <pc:docMk/>
            <pc:sldMk cId="463097000" sldId="682"/>
            <ac:spMk id="7" creationId="{546BB112-D61D-4753-8E36-4B7F2B1EFCD1}"/>
          </ac:spMkLst>
        </pc:spChg>
        <pc:spChg chg="add del">
          <ac:chgData name="Brockinton, Carly" userId="0bd750ae-5cb2-46ff-ab89-a848f16125a1" providerId="ADAL" clId="{937A948D-B041-4A0A-9F75-22B4917C782F}" dt="2021-02-09T15:00:35.575" v="1614" actId="26606"/>
          <ac:spMkLst>
            <pc:docMk/>
            <pc:sldMk cId="463097000" sldId="682"/>
            <ac:spMk id="14" creationId="{E91DC736-0EF8-4F87-9146-EBF1D2EE4D3D}"/>
          </ac:spMkLst>
        </pc:spChg>
        <pc:spChg chg="add del">
          <ac:chgData name="Brockinton, Carly" userId="0bd750ae-5cb2-46ff-ab89-a848f16125a1" providerId="ADAL" clId="{937A948D-B041-4A0A-9F75-22B4917C782F}" dt="2021-02-09T15:00:35.575" v="1614" actId="26606"/>
          <ac:spMkLst>
            <pc:docMk/>
            <pc:sldMk cId="463097000" sldId="682"/>
            <ac:spMk id="16" creationId="{097CD68E-23E3-4007-8847-CD0944C4F7BE}"/>
          </ac:spMkLst>
        </pc:spChg>
        <pc:spChg chg="add del">
          <ac:chgData name="Brockinton, Carly" userId="0bd750ae-5cb2-46ff-ab89-a848f16125a1" providerId="ADAL" clId="{937A948D-B041-4A0A-9F75-22B4917C782F}" dt="2021-02-09T15:00:35.575" v="1614" actId="26606"/>
          <ac:spMkLst>
            <pc:docMk/>
            <pc:sldMk cId="463097000" sldId="682"/>
            <ac:spMk id="18" creationId="{AF2F604E-43BE-4DC3-B983-E071523364F8}"/>
          </ac:spMkLst>
        </pc:spChg>
        <pc:spChg chg="add del">
          <ac:chgData name="Brockinton, Carly" userId="0bd750ae-5cb2-46ff-ab89-a848f16125a1" providerId="ADAL" clId="{937A948D-B041-4A0A-9F75-22B4917C782F}" dt="2021-02-09T15:00:35.575" v="1614" actId="26606"/>
          <ac:spMkLst>
            <pc:docMk/>
            <pc:sldMk cId="463097000" sldId="682"/>
            <ac:spMk id="20" creationId="{08C9B587-E65E-4B52-B37C-ABEBB6E87928}"/>
          </ac:spMkLst>
        </pc:spChg>
        <pc:picChg chg="add ord">
          <ac:chgData name="Brockinton, Carly" userId="0bd750ae-5cb2-46ff-ab89-a848f16125a1" providerId="ADAL" clId="{937A948D-B041-4A0A-9F75-22B4917C782F}" dt="2021-02-09T15:00:35.575" v="1614" actId="26606"/>
          <ac:picMkLst>
            <pc:docMk/>
            <pc:sldMk cId="463097000" sldId="682"/>
            <ac:picMk id="6" creationId="{6FD72656-5DEF-4312-B4CA-4FEA137B0BFC}"/>
          </ac:picMkLst>
        </pc:picChg>
        <pc:picChg chg="add mod ord modCrop">
          <ac:chgData name="Brockinton, Carly" userId="0bd750ae-5cb2-46ff-ab89-a848f16125a1" providerId="ADAL" clId="{937A948D-B041-4A0A-9F75-22B4917C782F}" dt="2021-02-09T17:31:16.283" v="3525" actId="732"/>
          <ac:picMkLst>
            <pc:docMk/>
            <pc:sldMk cId="463097000" sldId="682"/>
            <ac:picMk id="9" creationId="{2B1B1AFA-5E90-44D4-8089-021E65F01EC7}"/>
          </ac:picMkLst>
        </pc:picChg>
      </pc:sldChg>
      <pc:sldChg chg="addSp delSp modSp add mod">
        <pc:chgData name="Brockinton, Carly" userId="0bd750ae-5cb2-46ff-ab89-a848f16125a1" providerId="ADAL" clId="{937A948D-B041-4A0A-9F75-22B4917C782F}" dt="2021-02-10T15:07:39.595" v="3751" actId="113"/>
        <pc:sldMkLst>
          <pc:docMk/>
          <pc:sldMk cId="643406542" sldId="683"/>
        </pc:sldMkLst>
        <pc:spChg chg="add">
          <ac:chgData name="Brockinton, Carly" userId="0bd750ae-5cb2-46ff-ab89-a848f16125a1" providerId="ADAL" clId="{937A948D-B041-4A0A-9F75-22B4917C782F}" dt="2021-02-09T16:56:17.215" v="2928"/>
          <ac:spMkLst>
            <pc:docMk/>
            <pc:sldMk cId="643406542" sldId="683"/>
            <ac:spMk id="9" creationId="{B2F37AAF-7706-4EB5-AD4B-FDB24F4223D2}"/>
          </ac:spMkLst>
        </pc:spChg>
        <pc:spChg chg="add mod">
          <ac:chgData name="Brockinton, Carly" userId="0bd750ae-5cb2-46ff-ab89-a848f16125a1" providerId="ADAL" clId="{937A948D-B041-4A0A-9F75-22B4917C782F}" dt="2021-02-10T15:07:39.595" v="3751" actId="113"/>
          <ac:spMkLst>
            <pc:docMk/>
            <pc:sldMk cId="643406542" sldId="683"/>
            <ac:spMk id="11" creationId="{5F4E8006-E416-4117-A6A7-77495CA8CEB3}"/>
          </ac:spMkLst>
        </pc:spChg>
        <pc:spChg chg="del">
          <ac:chgData name="Brockinton, Carly" userId="0bd750ae-5cb2-46ff-ab89-a848f16125a1" providerId="ADAL" clId="{937A948D-B041-4A0A-9F75-22B4917C782F}" dt="2021-02-09T16:56:15.902" v="2927" actId="478"/>
          <ac:spMkLst>
            <pc:docMk/>
            <pc:sldMk cId="643406542" sldId="683"/>
            <ac:spMk id="18" creationId="{E753832C-5866-45C6-88B3-C9B445B8E94F}"/>
          </ac:spMkLst>
        </pc:spChg>
        <pc:spChg chg="del">
          <ac:chgData name="Brockinton, Carly" userId="0bd750ae-5cb2-46ff-ab89-a848f16125a1" providerId="ADAL" clId="{937A948D-B041-4A0A-9F75-22B4917C782F}" dt="2021-02-09T16:56:14.066" v="2926" actId="478"/>
          <ac:spMkLst>
            <pc:docMk/>
            <pc:sldMk cId="643406542" sldId="683"/>
            <ac:spMk id="20" creationId="{7782083E-5422-46B3-AF82-A050A1E14E7A}"/>
          </ac:spMkLst>
        </pc:spChg>
        <pc:picChg chg="mod modVis modCrop">
          <ac:chgData name="Brockinton, Carly" userId="0bd750ae-5cb2-46ff-ab89-a848f16125a1" providerId="ADAL" clId="{937A948D-B041-4A0A-9F75-22B4917C782F}" dt="2021-02-09T16:57:13.730" v="2939" actId="1076"/>
          <ac:picMkLst>
            <pc:docMk/>
            <pc:sldMk cId="643406542" sldId="683"/>
            <ac:picMk id="7" creationId="{4507AE37-7FEB-4B1A-AD21-5EF93EF0801B}"/>
          </ac:picMkLst>
        </pc:picChg>
        <pc:picChg chg="add mod">
          <ac:chgData name="Brockinton, Carly" userId="0bd750ae-5cb2-46ff-ab89-a848f16125a1" providerId="ADAL" clId="{937A948D-B041-4A0A-9F75-22B4917C782F}" dt="2021-02-09T16:56:32.186" v="2932" actId="1076"/>
          <ac:picMkLst>
            <pc:docMk/>
            <pc:sldMk cId="643406542" sldId="683"/>
            <ac:picMk id="8" creationId="{D5140B26-AC68-49BB-BD79-9C47928660E4}"/>
          </ac:picMkLst>
        </pc:picChg>
        <pc:picChg chg="add">
          <ac:chgData name="Brockinton, Carly" userId="0bd750ae-5cb2-46ff-ab89-a848f16125a1" providerId="ADAL" clId="{937A948D-B041-4A0A-9F75-22B4917C782F}" dt="2021-02-09T16:56:17.215" v="2928"/>
          <ac:picMkLst>
            <pc:docMk/>
            <pc:sldMk cId="643406542" sldId="683"/>
            <ac:picMk id="10" creationId="{152C89CE-BAE3-430E-B92C-5328241070CA}"/>
          </ac:picMkLst>
        </pc:picChg>
        <pc:picChg chg="add del">
          <ac:chgData name="Brockinton, Carly" userId="0bd750ae-5cb2-46ff-ab89-a848f16125a1" providerId="ADAL" clId="{937A948D-B041-4A0A-9F75-22B4917C782F}" dt="2021-02-09T16:57:27.305" v="2941" actId="478"/>
          <ac:picMkLst>
            <pc:docMk/>
            <pc:sldMk cId="643406542" sldId="683"/>
            <ac:picMk id="12" creationId="{54DDEBDD-D8BD-41A6-8A0D-B00E3768B0F9}"/>
          </ac:picMkLst>
        </pc:picChg>
        <pc:picChg chg="add del">
          <ac:chgData name="Brockinton, Carly" userId="0bd750ae-5cb2-46ff-ab89-a848f16125a1" providerId="ADAL" clId="{937A948D-B041-4A0A-9F75-22B4917C782F}" dt="2021-02-09T16:57:27.808" v="2942"/>
          <ac:picMkLst>
            <pc:docMk/>
            <pc:sldMk cId="643406542" sldId="683"/>
            <ac:picMk id="13" creationId="{137E5B4C-5DA4-4991-AFF6-2A5DAA1E7626}"/>
          </ac:picMkLst>
        </pc:picChg>
        <pc:picChg chg="del">
          <ac:chgData name="Brockinton, Carly" userId="0bd750ae-5cb2-46ff-ab89-a848f16125a1" providerId="ADAL" clId="{937A948D-B041-4A0A-9F75-22B4917C782F}" dt="2021-02-09T16:56:12.383" v="2925" actId="478"/>
          <ac:picMkLst>
            <pc:docMk/>
            <pc:sldMk cId="643406542" sldId="683"/>
            <ac:picMk id="19" creationId="{A13E47A3-2F00-409F-B304-6E6B3907AD67}"/>
          </ac:picMkLst>
        </pc:picChg>
      </pc:sldChg>
      <pc:sldChg chg="addSp delSp modSp new del mod">
        <pc:chgData name="Brockinton, Carly" userId="0bd750ae-5cb2-46ff-ab89-a848f16125a1" providerId="ADAL" clId="{937A948D-B041-4A0A-9F75-22B4917C782F}" dt="2021-02-09T16:58:39.408" v="2954" actId="2696"/>
        <pc:sldMkLst>
          <pc:docMk/>
          <pc:sldMk cId="1028018983" sldId="684"/>
        </pc:sldMkLst>
        <pc:spChg chg="del">
          <ac:chgData name="Brockinton, Carly" userId="0bd750ae-5cb2-46ff-ab89-a848f16125a1" providerId="ADAL" clId="{937A948D-B041-4A0A-9F75-22B4917C782F}" dt="2021-02-09T16:57:35.013" v="2944" actId="478"/>
          <ac:spMkLst>
            <pc:docMk/>
            <pc:sldMk cId="1028018983" sldId="684"/>
            <ac:spMk id="2" creationId="{99C7227D-6CFC-4C23-985E-D21D0004C041}"/>
          </ac:spMkLst>
        </pc:spChg>
        <pc:spChg chg="del">
          <ac:chgData name="Brockinton, Carly" userId="0bd750ae-5cb2-46ff-ab89-a848f16125a1" providerId="ADAL" clId="{937A948D-B041-4A0A-9F75-22B4917C782F}" dt="2021-02-09T16:57:36.641" v="2945" actId="478"/>
          <ac:spMkLst>
            <pc:docMk/>
            <pc:sldMk cId="1028018983" sldId="684"/>
            <ac:spMk id="3" creationId="{201A6CED-63BE-49B6-A956-0B981A49E2D5}"/>
          </ac:spMkLst>
        </pc:spChg>
        <pc:spChg chg="add del">
          <ac:chgData name="Brockinton, Carly" userId="0bd750ae-5cb2-46ff-ab89-a848f16125a1" providerId="ADAL" clId="{937A948D-B041-4A0A-9F75-22B4917C782F}" dt="2021-02-09T16:57:56.099" v="2950" actId="478"/>
          <ac:spMkLst>
            <pc:docMk/>
            <pc:sldMk cId="1028018983" sldId="684"/>
            <ac:spMk id="4" creationId="{00DB317E-936C-484A-A9B5-99AE6A7EFDF7}"/>
          </ac:spMkLst>
        </pc:spChg>
        <pc:picChg chg="add del">
          <ac:chgData name="Brockinton, Carly" userId="0bd750ae-5cb2-46ff-ab89-a848f16125a1" providerId="ADAL" clId="{937A948D-B041-4A0A-9F75-22B4917C782F}" dt="2021-02-09T16:57:51.779" v="2949"/>
          <ac:picMkLst>
            <pc:docMk/>
            <pc:sldMk cId="1028018983" sldId="684"/>
            <ac:picMk id="5" creationId="{4BD55E72-BFBD-4944-8DBD-DED09CE6D486}"/>
          </ac:picMkLst>
        </pc:picChg>
        <pc:picChg chg="add mod modVis">
          <ac:chgData name="Brockinton, Carly" userId="0bd750ae-5cb2-46ff-ab89-a848f16125a1" providerId="ADAL" clId="{937A948D-B041-4A0A-9F75-22B4917C782F}" dt="2021-02-09T16:58:19.376" v="2953" actId="14429"/>
          <ac:picMkLst>
            <pc:docMk/>
            <pc:sldMk cId="1028018983" sldId="684"/>
            <ac:picMk id="6" creationId="{2F832D00-6498-48D3-A7D3-2C2A356A9773}"/>
          </ac:picMkLst>
        </pc:picChg>
      </pc:sldChg>
      <pc:sldChg chg="delSp modSp mod">
        <pc:chgData name="Brockinton, Carly" userId="0bd750ae-5cb2-46ff-ab89-a848f16125a1" providerId="ADAL" clId="{937A948D-B041-4A0A-9F75-22B4917C782F}" dt="2021-02-10T15:14:02.366" v="3777" actId="732"/>
        <pc:sldMkLst>
          <pc:docMk/>
          <pc:sldMk cId="907696233" sldId="685"/>
        </pc:sldMkLst>
        <pc:spChg chg="del">
          <ac:chgData name="Brockinton, Carly" userId="0bd750ae-5cb2-46ff-ab89-a848f16125a1" providerId="ADAL" clId="{937A948D-B041-4A0A-9F75-22B4917C782F}" dt="2021-02-10T15:13:49.176" v="3775" actId="478"/>
          <ac:spMkLst>
            <pc:docMk/>
            <pc:sldMk cId="907696233" sldId="685"/>
            <ac:spMk id="9" creationId="{DEF9310B-9B46-4127-BAC6-6DF6D21C57DA}"/>
          </ac:spMkLst>
        </pc:spChg>
        <pc:spChg chg="mod">
          <ac:chgData name="Brockinton, Carly" userId="0bd750ae-5cb2-46ff-ab89-a848f16125a1" providerId="ADAL" clId="{937A948D-B041-4A0A-9F75-22B4917C782F}" dt="2021-02-10T15:13:56.144" v="3776" actId="552"/>
          <ac:spMkLst>
            <pc:docMk/>
            <pc:sldMk cId="907696233" sldId="685"/>
            <ac:spMk id="15" creationId="{68CBD12E-B2DB-45B6-B1A2-D7EF3E93CECF}"/>
          </ac:spMkLst>
        </pc:spChg>
        <pc:spChg chg="mod">
          <ac:chgData name="Brockinton, Carly" userId="0bd750ae-5cb2-46ff-ab89-a848f16125a1" providerId="ADAL" clId="{937A948D-B041-4A0A-9F75-22B4917C782F}" dt="2021-02-10T15:13:56.144" v="3776" actId="552"/>
          <ac:spMkLst>
            <pc:docMk/>
            <pc:sldMk cId="907696233" sldId="685"/>
            <ac:spMk id="16" creationId="{D635EA89-4D36-4ADA-9107-9BB98CCB3AFB}"/>
          </ac:spMkLst>
        </pc:spChg>
        <pc:spChg chg="mod">
          <ac:chgData name="Brockinton, Carly" userId="0bd750ae-5cb2-46ff-ab89-a848f16125a1" providerId="ADAL" clId="{937A948D-B041-4A0A-9F75-22B4917C782F}" dt="2021-02-10T15:13:56.144" v="3776" actId="552"/>
          <ac:spMkLst>
            <pc:docMk/>
            <pc:sldMk cId="907696233" sldId="685"/>
            <ac:spMk id="17" creationId="{03F418BE-A50B-4ABF-B79F-2A5FFE00F163}"/>
          </ac:spMkLst>
        </pc:spChg>
        <pc:spChg chg="mod">
          <ac:chgData name="Brockinton, Carly" userId="0bd750ae-5cb2-46ff-ab89-a848f16125a1" providerId="ADAL" clId="{937A948D-B041-4A0A-9F75-22B4917C782F}" dt="2021-02-10T15:13:36.821" v="3772" actId="14100"/>
          <ac:spMkLst>
            <pc:docMk/>
            <pc:sldMk cId="907696233" sldId="685"/>
            <ac:spMk id="18" creationId="{8476D0E3-A213-4255-8F88-86D0E7E9AE62}"/>
          </ac:spMkLst>
        </pc:spChg>
        <pc:spChg chg="mod">
          <ac:chgData name="Brockinton, Carly" userId="0bd750ae-5cb2-46ff-ab89-a848f16125a1" providerId="ADAL" clId="{937A948D-B041-4A0A-9F75-22B4917C782F}" dt="2021-02-10T15:13:56.144" v="3776" actId="552"/>
          <ac:spMkLst>
            <pc:docMk/>
            <pc:sldMk cId="907696233" sldId="685"/>
            <ac:spMk id="19" creationId="{044772A3-90FB-43B9-AD5E-E5ABB3834B67}"/>
          </ac:spMkLst>
        </pc:spChg>
        <pc:spChg chg="mod">
          <ac:chgData name="Brockinton, Carly" userId="0bd750ae-5cb2-46ff-ab89-a848f16125a1" providerId="ADAL" clId="{937A948D-B041-4A0A-9F75-22B4917C782F}" dt="2021-02-10T15:13:56.144" v="3776" actId="552"/>
          <ac:spMkLst>
            <pc:docMk/>
            <pc:sldMk cId="907696233" sldId="685"/>
            <ac:spMk id="20" creationId="{8A0B028E-A4FB-4B85-9973-616D1D275DCD}"/>
          </ac:spMkLst>
        </pc:spChg>
        <pc:spChg chg="mod">
          <ac:chgData name="Brockinton, Carly" userId="0bd750ae-5cb2-46ff-ab89-a848f16125a1" providerId="ADAL" clId="{937A948D-B041-4A0A-9F75-22B4917C782F}" dt="2021-02-10T15:13:56.144" v="3776" actId="552"/>
          <ac:spMkLst>
            <pc:docMk/>
            <pc:sldMk cId="907696233" sldId="685"/>
            <ac:spMk id="21" creationId="{D3B3252A-6771-4998-94D2-1012E140A039}"/>
          </ac:spMkLst>
        </pc:spChg>
        <pc:spChg chg="mod">
          <ac:chgData name="Brockinton, Carly" userId="0bd750ae-5cb2-46ff-ab89-a848f16125a1" providerId="ADAL" clId="{937A948D-B041-4A0A-9F75-22B4917C782F}" dt="2021-02-10T15:13:29.985" v="3770" actId="1076"/>
          <ac:spMkLst>
            <pc:docMk/>
            <pc:sldMk cId="907696233" sldId="685"/>
            <ac:spMk id="23" creationId="{4E6637E1-6889-4F4C-9DC4-03C7EE797E4F}"/>
          </ac:spMkLst>
        </pc:spChg>
        <pc:picChg chg="mod">
          <ac:chgData name="Brockinton, Carly" userId="0bd750ae-5cb2-46ff-ab89-a848f16125a1" providerId="ADAL" clId="{937A948D-B041-4A0A-9F75-22B4917C782F}" dt="2021-02-10T15:13:34.035" v="3771" actId="14100"/>
          <ac:picMkLst>
            <pc:docMk/>
            <pc:sldMk cId="907696233" sldId="685"/>
            <ac:picMk id="8" creationId="{8DD00FFD-80D0-4C8E-9F1E-2ABB4F785B8C}"/>
          </ac:picMkLst>
        </pc:picChg>
        <pc:picChg chg="mod modCrop">
          <ac:chgData name="Brockinton, Carly" userId="0bd750ae-5cb2-46ff-ab89-a848f16125a1" providerId="ADAL" clId="{937A948D-B041-4A0A-9F75-22B4917C782F}" dt="2021-02-10T15:14:02.366" v="3777" actId="732"/>
          <ac:picMkLst>
            <pc:docMk/>
            <pc:sldMk cId="907696233" sldId="685"/>
            <ac:picMk id="14" creationId="{E1ABAFE8-017B-4BA3-9CE8-7A8C8C5198BC}"/>
          </ac:picMkLst>
        </pc:picChg>
      </pc:sldChg>
      <pc:sldChg chg="modSp mod addCm delCm modCm">
        <pc:chgData name="Brockinton, Carly" userId="0bd750ae-5cb2-46ff-ab89-a848f16125a1" providerId="ADAL" clId="{937A948D-B041-4A0A-9F75-22B4917C782F}" dt="2021-02-10T15:21:13.622" v="3797" actId="1589"/>
        <pc:sldMkLst>
          <pc:docMk/>
          <pc:sldMk cId="413678095" sldId="686"/>
        </pc:sldMkLst>
        <pc:spChg chg="mod">
          <ac:chgData name="Brockinton, Carly" userId="0bd750ae-5cb2-46ff-ab89-a848f16125a1" providerId="ADAL" clId="{937A948D-B041-4A0A-9F75-22B4917C782F}" dt="2021-02-10T15:14:58.985" v="3784" actId="20577"/>
          <ac:spMkLst>
            <pc:docMk/>
            <pc:sldMk cId="413678095" sldId="686"/>
            <ac:spMk id="18" creationId="{8476D0E3-A213-4255-8F88-86D0E7E9AE62}"/>
          </ac:spMkLst>
        </pc:spChg>
        <pc:spChg chg="mod">
          <ac:chgData name="Brockinton, Carly" userId="0bd750ae-5cb2-46ff-ab89-a848f16125a1" providerId="ADAL" clId="{937A948D-B041-4A0A-9F75-22B4917C782F}" dt="2021-02-10T15:18:03.490" v="3790" actId="255"/>
          <ac:spMkLst>
            <pc:docMk/>
            <pc:sldMk cId="413678095" sldId="686"/>
            <ac:spMk id="23" creationId="{4E6637E1-6889-4F4C-9DC4-03C7EE797E4F}"/>
          </ac:spMkLst>
        </pc:spChg>
      </pc:sldChg>
    </pc:docChg>
  </pc:docChgLst>
  <pc:docChgLst>
    <pc:chgData name="Eve Moros Ortega" userId="S::emortega_lord.ca#ext#@mncppc.onmicrosoft.com::3f60cd0c-a95f-4edb-9079-fa79d63fbca8" providerId="AD" clId="Web-{E411C702-35A0-A7C0-3145-A2BC184060AA}"/>
    <pc:docChg chg="modSld">
      <pc:chgData name="Eve Moros Ortega" userId="S::emortega_lord.ca#ext#@mncppc.onmicrosoft.com::3f60cd0c-a95f-4edb-9079-fa79d63fbca8" providerId="AD" clId="Web-{E411C702-35A0-A7C0-3145-A2BC184060AA}" dt="2021-02-11T18:26:27.120" v="0"/>
      <pc:docMkLst>
        <pc:docMk/>
      </pc:docMkLst>
      <pc:sldChg chg="modNotes">
        <pc:chgData name="Eve Moros Ortega" userId="S::emortega_lord.ca#ext#@mncppc.onmicrosoft.com::3f60cd0c-a95f-4edb-9079-fa79d63fbca8" providerId="AD" clId="Web-{E411C702-35A0-A7C0-3145-A2BC184060AA}" dt="2021-02-11T18:26:27.120" v="0"/>
        <pc:sldMkLst>
          <pc:docMk/>
          <pc:sldMk cId="3566354180" sldId="669"/>
        </pc:sldMkLst>
      </pc:sldChg>
    </pc:docChg>
  </pc:docChgLst>
  <pc:docChgLst>
    <pc:chgData name="Luckin, Zachary" userId="S::zachary.luckin@ppd.mncppc.org::05d12050-6394-48bc-a817-4338dc6edc6b" providerId="AD" clId="Web-{0C0E9DFF-C201-D493-5971-9FEA8AE9F78F}"/>
    <pc:docChg chg="">
      <pc:chgData name="Luckin, Zachary" userId="S::zachary.luckin@ppd.mncppc.org::05d12050-6394-48bc-a817-4338dc6edc6b" providerId="AD" clId="Web-{0C0E9DFF-C201-D493-5971-9FEA8AE9F78F}" dt="2021-02-08T16:34:52.145" v="0"/>
      <pc:docMkLst>
        <pc:docMk/>
      </pc:docMkLst>
      <pc:sldChg chg="addCm">
        <pc:chgData name="Luckin, Zachary" userId="S::zachary.luckin@ppd.mncppc.org::05d12050-6394-48bc-a817-4338dc6edc6b" providerId="AD" clId="Web-{0C0E9DFF-C201-D493-5971-9FEA8AE9F78F}" dt="2021-02-08T16:34:52.145" v="0"/>
        <pc:sldMkLst>
          <pc:docMk/>
          <pc:sldMk cId="627317754" sldId="266"/>
        </pc:sldMkLst>
      </pc:sldChg>
    </pc:docChg>
  </pc:docChgLst>
  <pc:docChgLst>
    <pc:chgData name="Luckin, Zachary" userId="S::zachary.luckin@ppd.mncppc.org::05d12050-6394-48bc-a817-4338dc6edc6b" providerId="AD" clId="Web-{553B3BE3-3660-C749-3593-E5B1C563E858}"/>
    <pc:docChg chg="">
      <pc:chgData name="Luckin, Zachary" userId="S::zachary.luckin@ppd.mncppc.org::05d12050-6394-48bc-a817-4338dc6edc6b" providerId="AD" clId="Web-{553B3BE3-3660-C749-3593-E5B1C563E858}" dt="2021-02-09T22:04:58.260" v="2"/>
      <pc:docMkLst>
        <pc:docMk/>
      </pc:docMkLst>
      <pc:sldChg chg="addCm">
        <pc:chgData name="Luckin, Zachary" userId="S::zachary.luckin@ppd.mncppc.org::05d12050-6394-48bc-a817-4338dc6edc6b" providerId="AD" clId="Web-{553B3BE3-3660-C749-3593-E5B1C563E858}" dt="2021-02-09T22:04:58.260" v="2"/>
        <pc:sldMkLst>
          <pc:docMk/>
          <pc:sldMk cId="310733510" sldId="657"/>
        </pc:sldMkLst>
      </pc:sldChg>
      <pc:sldChg chg="addCm">
        <pc:chgData name="Luckin, Zachary" userId="S::zachary.luckin@ppd.mncppc.org::05d12050-6394-48bc-a817-4338dc6edc6b" providerId="AD" clId="Web-{553B3BE3-3660-C749-3593-E5B1C563E858}" dt="2021-02-09T21:57:13.209" v="1"/>
        <pc:sldMkLst>
          <pc:docMk/>
          <pc:sldMk cId="4230857619" sldId="671"/>
        </pc:sldMkLst>
      </pc:sldChg>
    </pc:docChg>
  </pc:docChgLst>
  <pc:docChgLst>
    <pc:chgData name="Rhonda Dallas" userId="S::rdallas_pgahc.org#ext#@mncppc.org::c4175cde-eec9-4800-8531-f17dea07d279" providerId="AD" clId="Web-{C2526F02-8A9A-FA03-7BF1-BB6ABDE84170}"/>
    <pc:docChg chg="addSld modSld">
      <pc:chgData name="Rhonda Dallas" userId="S::rdallas_pgahc.org#ext#@mncppc.org::c4175cde-eec9-4800-8531-f17dea07d279" providerId="AD" clId="Web-{C2526F02-8A9A-FA03-7BF1-BB6ABDE84170}" dt="2021-02-08T20:43:35.493" v="7"/>
      <pc:docMkLst>
        <pc:docMk/>
      </pc:docMkLst>
      <pc:sldChg chg="addSp delSp modSp new">
        <pc:chgData name="Rhonda Dallas" userId="S::rdallas_pgahc.org#ext#@mncppc.org::c4175cde-eec9-4800-8531-f17dea07d279" providerId="AD" clId="Web-{C2526F02-8A9A-FA03-7BF1-BB6ABDE84170}" dt="2021-02-08T20:42:26.194" v="6" actId="14100"/>
        <pc:sldMkLst>
          <pc:docMk/>
          <pc:sldMk cId="3713304341" sldId="681"/>
        </pc:sldMkLst>
        <pc:spChg chg="del">
          <ac:chgData name="Rhonda Dallas" userId="S::rdallas_pgahc.org#ext#@mncppc.org::c4175cde-eec9-4800-8531-f17dea07d279" providerId="AD" clId="Web-{C2526F02-8A9A-FA03-7BF1-BB6ABDE84170}" dt="2021-02-08T20:41:58.568" v="1"/>
          <ac:spMkLst>
            <pc:docMk/>
            <pc:sldMk cId="3713304341" sldId="681"/>
            <ac:spMk id="3" creationId="{15A08C9E-ED40-496D-ABF1-44F1671A65B5}"/>
          </ac:spMkLst>
        </pc:spChg>
        <pc:picChg chg="add mod ord">
          <ac:chgData name="Rhonda Dallas" userId="S::rdallas_pgahc.org#ext#@mncppc.org::c4175cde-eec9-4800-8531-f17dea07d279" providerId="AD" clId="Web-{C2526F02-8A9A-FA03-7BF1-BB6ABDE84170}" dt="2021-02-08T20:41:58.568" v="1"/>
          <ac:picMkLst>
            <pc:docMk/>
            <pc:sldMk cId="3713304341" sldId="681"/>
            <ac:picMk id="6" creationId="{F7525695-C9F2-49F4-ACF6-EE73CAB7218D}"/>
          </ac:picMkLst>
        </pc:picChg>
        <pc:picChg chg="add mod">
          <ac:chgData name="Rhonda Dallas" userId="S::rdallas_pgahc.org#ext#@mncppc.org::c4175cde-eec9-4800-8531-f17dea07d279" providerId="AD" clId="Web-{C2526F02-8A9A-FA03-7BF1-BB6ABDE84170}" dt="2021-02-08T20:42:26.194" v="6" actId="14100"/>
          <ac:picMkLst>
            <pc:docMk/>
            <pc:sldMk cId="3713304341" sldId="681"/>
            <ac:picMk id="7" creationId="{C7FE98E9-53AD-4635-8F6C-0DCCAA77B2CD}"/>
          </ac:picMkLst>
        </pc:picChg>
      </pc:sldChg>
      <pc:sldChg chg="new">
        <pc:chgData name="Rhonda Dallas" userId="S::rdallas_pgahc.org#ext#@mncppc.org::c4175cde-eec9-4800-8531-f17dea07d279" providerId="AD" clId="Web-{C2526F02-8A9A-FA03-7BF1-BB6ABDE84170}" dt="2021-02-08T20:43:35.493" v="7"/>
        <pc:sldMkLst>
          <pc:docMk/>
          <pc:sldMk cId="1647665265" sldId="682"/>
        </pc:sldMkLst>
      </pc:sldChg>
    </pc:docChg>
  </pc:docChgLst>
  <pc:docChgLst>
    <pc:chgData name="Luckin, Zachary" userId="S::zachary.luckin@ppd.mncppc.org::05d12050-6394-48bc-a817-4338dc6edc6b" providerId="AD" clId="Web-{E14F24AD-D5DE-3083-2665-A6554BDB6C44}"/>
    <pc:docChg chg="sldOrd">
      <pc:chgData name="Luckin, Zachary" userId="S::zachary.luckin@ppd.mncppc.org::05d12050-6394-48bc-a817-4338dc6edc6b" providerId="AD" clId="Web-{E14F24AD-D5DE-3083-2665-A6554BDB6C44}" dt="2021-02-16T17:21:38.915" v="0"/>
      <pc:docMkLst>
        <pc:docMk/>
      </pc:docMkLst>
      <pc:sldChg chg="ord">
        <pc:chgData name="Luckin, Zachary" userId="S::zachary.luckin@ppd.mncppc.org::05d12050-6394-48bc-a817-4338dc6edc6b" providerId="AD" clId="Web-{E14F24AD-D5DE-3083-2665-A6554BDB6C44}" dt="2021-02-16T17:21:38.915" v="0"/>
        <pc:sldMkLst>
          <pc:docMk/>
          <pc:sldMk cId="627317754" sldId="266"/>
        </pc:sldMkLst>
      </pc:sldChg>
    </pc:docChg>
  </pc:docChgLst>
  <pc:docChgLst>
    <pc:chgData name="Luckin, Zachary" userId="05d12050-6394-48bc-a817-4338dc6edc6b" providerId="ADAL" clId="{50DB4BC9-D882-9440-AD15-20A8B3296337}"/>
    <pc:docChg chg="undo custSel addSld modSld">
      <pc:chgData name="Luckin, Zachary" userId="05d12050-6394-48bc-a817-4338dc6edc6b" providerId="ADAL" clId="{50DB4BC9-D882-9440-AD15-20A8B3296337}" dt="2021-01-20T22:05:11.372" v="62"/>
      <pc:docMkLst>
        <pc:docMk/>
      </pc:docMkLst>
      <pc:sldChg chg="addSp modSp add mod">
        <pc:chgData name="Luckin, Zachary" userId="05d12050-6394-48bc-a817-4338dc6edc6b" providerId="ADAL" clId="{50DB4BC9-D882-9440-AD15-20A8B3296337}" dt="2021-01-19T22:28:50.759" v="6" actId="1036"/>
        <pc:sldMkLst>
          <pc:docMk/>
          <pc:sldMk cId="627317754" sldId="266"/>
        </pc:sldMkLst>
        <pc:spChg chg="mod">
          <ac:chgData name="Luckin, Zachary" userId="05d12050-6394-48bc-a817-4338dc6edc6b" providerId="ADAL" clId="{50DB4BC9-D882-9440-AD15-20A8B3296337}" dt="2021-01-19T22:28:50.759" v="6" actId="1036"/>
          <ac:spMkLst>
            <pc:docMk/>
            <pc:sldMk cId="627317754" sldId="266"/>
            <ac:spMk id="11" creationId="{00000000-0000-0000-0000-000000000000}"/>
          </ac:spMkLst>
        </pc:spChg>
        <pc:picChg chg="add mod">
          <ac:chgData name="Luckin, Zachary" userId="05d12050-6394-48bc-a817-4338dc6edc6b" providerId="ADAL" clId="{50DB4BC9-D882-9440-AD15-20A8B3296337}" dt="2021-01-19T22:28:44.743" v="3" actId="1038"/>
          <ac:picMkLst>
            <pc:docMk/>
            <pc:sldMk cId="627317754" sldId="266"/>
            <ac:picMk id="19" creationId="{169F03D5-ACAF-1C42-8EC0-6FD6B3F9153E}"/>
          </ac:picMkLst>
        </pc:picChg>
      </pc:sldChg>
      <pc:sldChg chg="modSp mod">
        <pc:chgData name="Luckin, Zachary" userId="05d12050-6394-48bc-a817-4338dc6edc6b" providerId="ADAL" clId="{50DB4BC9-D882-9440-AD15-20A8B3296337}" dt="2021-01-20T21:57:31.383" v="7" actId="403"/>
        <pc:sldMkLst>
          <pc:docMk/>
          <pc:sldMk cId="221080735" sldId="661"/>
        </pc:sldMkLst>
        <pc:spChg chg="mod">
          <ac:chgData name="Luckin, Zachary" userId="05d12050-6394-48bc-a817-4338dc6edc6b" providerId="ADAL" clId="{50DB4BC9-D882-9440-AD15-20A8B3296337}" dt="2021-01-20T21:57:31.383" v="7" actId="403"/>
          <ac:spMkLst>
            <pc:docMk/>
            <pc:sldMk cId="221080735" sldId="661"/>
            <ac:spMk id="2" creationId="{666559AD-CCDA-437D-8200-6129F8CFED8B}"/>
          </ac:spMkLst>
        </pc:spChg>
      </pc:sldChg>
      <pc:sldChg chg="modSp mod">
        <pc:chgData name="Luckin, Zachary" userId="05d12050-6394-48bc-a817-4338dc6edc6b" providerId="ADAL" clId="{50DB4BC9-D882-9440-AD15-20A8B3296337}" dt="2021-01-20T22:03:02.996" v="54" actId="404"/>
        <pc:sldMkLst>
          <pc:docMk/>
          <pc:sldMk cId="2402651256" sldId="665"/>
        </pc:sldMkLst>
        <pc:spChg chg="mod">
          <ac:chgData name="Luckin, Zachary" userId="05d12050-6394-48bc-a817-4338dc6edc6b" providerId="ADAL" clId="{50DB4BC9-D882-9440-AD15-20A8B3296337}" dt="2021-01-20T22:03:02.996" v="54" actId="404"/>
          <ac:spMkLst>
            <pc:docMk/>
            <pc:sldMk cId="2402651256" sldId="665"/>
            <ac:spMk id="14" creationId="{AAB2EE69-3C4A-4011-B3C4-BDEAF8E28305}"/>
          </ac:spMkLst>
        </pc:spChg>
      </pc:sldChg>
      <pc:sldChg chg="modSp mod">
        <pc:chgData name="Luckin, Zachary" userId="05d12050-6394-48bc-a817-4338dc6edc6b" providerId="ADAL" clId="{50DB4BC9-D882-9440-AD15-20A8B3296337}" dt="2021-01-20T22:02:52.647" v="51" actId="1038"/>
        <pc:sldMkLst>
          <pc:docMk/>
          <pc:sldMk cId="3566354180" sldId="669"/>
        </pc:sldMkLst>
        <pc:spChg chg="mod">
          <ac:chgData name="Luckin, Zachary" userId="05d12050-6394-48bc-a817-4338dc6edc6b" providerId="ADAL" clId="{50DB4BC9-D882-9440-AD15-20A8B3296337}" dt="2021-01-20T22:02:52.647" v="51" actId="1038"/>
          <ac:spMkLst>
            <pc:docMk/>
            <pc:sldMk cId="3566354180" sldId="669"/>
            <ac:spMk id="5" creationId="{6842A9B1-E91A-499C-B3EA-88D0DDD4B183}"/>
          </ac:spMkLst>
        </pc:spChg>
        <pc:spChg chg="mod">
          <ac:chgData name="Luckin, Zachary" userId="05d12050-6394-48bc-a817-4338dc6edc6b" providerId="ADAL" clId="{50DB4BC9-D882-9440-AD15-20A8B3296337}" dt="2021-01-20T22:02:43.513" v="44" actId="27636"/>
          <ac:spMkLst>
            <pc:docMk/>
            <pc:sldMk cId="3566354180" sldId="669"/>
            <ac:spMk id="8" creationId="{954A33C2-968F-4F40-9180-1484FB4B6A1E}"/>
          </ac:spMkLst>
        </pc:spChg>
        <pc:spChg chg="mod">
          <ac:chgData name="Luckin, Zachary" userId="05d12050-6394-48bc-a817-4338dc6edc6b" providerId="ADAL" clId="{50DB4BC9-D882-9440-AD15-20A8B3296337}" dt="2021-01-20T22:01:54.045" v="37" actId="1076"/>
          <ac:spMkLst>
            <pc:docMk/>
            <pc:sldMk cId="3566354180" sldId="669"/>
            <ac:spMk id="20" creationId="{048113AF-C1FF-44A2-9159-30565B75E6F9}"/>
          </ac:spMkLst>
        </pc:spChg>
      </pc:sldChg>
      <pc:sldChg chg="addSp delSp modSp mod addCm modCm">
        <pc:chgData name="Luckin, Zachary" userId="05d12050-6394-48bc-a817-4338dc6edc6b" providerId="ADAL" clId="{50DB4BC9-D882-9440-AD15-20A8B3296337}" dt="2021-01-20T22:05:11.372" v="62"/>
        <pc:sldMkLst>
          <pc:docMk/>
          <pc:sldMk cId="327782426" sldId="674"/>
        </pc:sldMkLst>
        <pc:spChg chg="add del mod">
          <ac:chgData name="Luckin, Zachary" userId="05d12050-6394-48bc-a817-4338dc6edc6b" providerId="ADAL" clId="{50DB4BC9-D882-9440-AD15-20A8B3296337}" dt="2021-01-20T21:57:51.272" v="11"/>
          <ac:spMkLst>
            <pc:docMk/>
            <pc:sldMk cId="327782426" sldId="674"/>
            <ac:spMk id="2" creationId="{4CC56BD8-4E20-F345-93A6-72F3965EBA96}"/>
          </ac:spMkLst>
        </pc:spChg>
        <pc:spChg chg="mod">
          <ac:chgData name="Luckin, Zachary" userId="05d12050-6394-48bc-a817-4338dc6edc6b" providerId="ADAL" clId="{50DB4BC9-D882-9440-AD15-20A8B3296337}" dt="2021-01-20T22:04:53.577" v="61" actId="255"/>
          <ac:spMkLst>
            <pc:docMk/>
            <pc:sldMk cId="327782426" sldId="674"/>
            <ac:spMk id="6" creationId="{3CEAA247-E301-44A0-A8AD-CE58E9DF2763}"/>
          </ac:spMkLst>
        </pc:spChg>
        <pc:spChg chg="add del mod">
          <ac:chgData name="Luckin, Zachary" userId="05d12050-6394-48bc-a817-4338dc6edc6b" providerId="ADAL" clId="{50DB4BC9-D882-9440-AD15-20A8B3296337}" dt="2021-01-20T21:58:01.646" v="18"/>
          <ac:spMkLst>
            <pc:docMk/>
            <pc:sldMk cId="327782426" sldId="674"/>
            <ac:spMk id="7" creationId="{ADDBCA68-24BF-AC4A-8AFA-AF2678A71ECA}"/>
          </ac:spMkLst>
        </pc:spChg>
        <pc:spChg chg="add del mod">
          <ac:chgData name="Luckin, Zachary" userId="05d12050-6394-48bc-a817-4338dc6edc6b" providerId="ADAL" clId="{50DB4BC9-D882-9440-AD15-20A8B3296337}" dt="2021-01-20T21:57:59.005" v="14" actId="478"/>
          <ac:spMkLst>
            <pc:docMk/>
            <pc:sldMk cId="327782426" sldId="674"/>
            <ac:spMk id="8" creationId="{2EC06402-0792-B64C-9418-57940A230502}"/>
          </ac:spMkLst>
        </pc:spChg>
        <pc:spChg chg="add del mod">
          <ac:chgData name="Luckin, Zachary" userId="05d12050-6394-48bc-a817-4338dc6edc6b" providerId="ADAL" clId="{50DB4BC9-D882-9440-AD15-20A8B3296337}" dt="2021-01-20T21:57:59.430" v="16"/>
          <ac:spMkLst>
            <pc:docMk/>
            <pc:sldMk cId="327782426" sldId="674"/>
            <ac:spMk id="9" creationId="{451ABEEC-2AE1-0848-9644-7AFA38CD6CCF}"/>
          </ac:spMkLst>
        </pc:spChg>
        <pc:spChg chg="add del mod">
          <ac:chgData name="Luckin, Zachary" userId="05d12050-6394-48bc-a817-4338dc6edc6b" providerId="ADAL" clId="{50DB4BC9-D882-9440-AD15-20A8B3296337}" dt="2021-01-20T22:01:10.790" v="29" actId="767"/>
          <ac:spMkLst>
            <pc:docMk/>
            <pc:sldMk cId="327782426" sldId="674"/>
            <ac:spMk id="10" creationId="{DB6612F0-947A-1342-9CB6-E199DA4ACD48}"/>
          </ac:spMkLst>
        </pc:spChg>
      </pc:sldChg>
      <pc:sldChg chg="modSp mod">
        <pc:chgData name="Luckin, Zachary" userId="05d12050-6394-48bc-a817-4338dc6edc6b" providerId="ADAL" clId="{50DB4BC9-D882-9440-AD15-20A8B3296337}" dt="2021-01-20T22:02:09.401" v="40" actId="404"/>
        <pc:sldMkLst>
          <pc:docMk/>
          <pc:sldMk cId="3872839943" sldId="676"/>
        </pc:sldMkLst>
        <pc:spChg chg="mod">
          <ac:chgData name="Luckin, Zachary" userId="05d12050-6394-48bc-a817-4338dc6edc6b" providerId="ADAL" clId="{50DB4BC9-D882-9440-AD15-20A8B3296337}" dt="2021-01-20T22:02:09.401" v="40" actId="404"/>
          <ac:spMkLst>
            <pc:docMk/>
            <pc:sldMk cId="3872839943" sldId="676"/>
            <ac:spMk id="11" creationId="{C3B5167D-AE22-4748-B7DF-E3890A257DBF}"/>
          </ac:spMkLst>
        </pc:spChg>
      </pc:sldChg>
      <pc:sldChg chg="modSp mod">
        <pc:chgData name="Luckin, Zachary" userId="05d12050-6394-48bc-a817-4338dc6edc6b" providerId="ADAL" clId="{50DB4BC9-D882-9440-AD15-20A8B3296337}" dt="2021-01-20T22:03:19.131" v="56" actId="404"/>
        <pc:sldMkLst>
          <pc:docMk/>
          <pc:sldMk cId="3862896394" sldId="677"/>
        </pc:sldMkLst>
        <pc:spChg chg="mod">
          <ac:chgData name="Luckin, Zachary" userId="05d12050-6394-48bc-a817-4338dc6edc6b" providerId="ADAL" clId="{50DB4BC9-D882-9440-AD15-20A8B3296337}" dt="2021-01-20T22:03:19.131" v="56" actId="404"/>
          <ac:spMkLst>
            <pc:docMk/>
            <pc:sldMk cId="3862896394" sldId="677"/>
            <ac:spMk id="5" creationId="{7EC5712C-F6BD-4771-B680-5AFD63EFC4CD}"/>
          </ac:spMkLst>
        </pc:spChg>
      </pc:sldChg>
    </pc:docChg>
  </pc:docChgLst>
  <pc:docChgLst>
    <pc:chgData name="Reynolds, Kipling" userId="S::kipling.reynolds@ppd.mncppc.org::245cdaac-3b0b-4dd6-9e38-147c06cb0f75" providerId="AD" clId="Web-{7D0ACA9B-C37A-EAD0-4CFA-3E585549CAC8}"/>
    <pc:docChg chg="">
      <pc:chgData name="Reynolds, Kipling" userId="S::kipling.reynolds@ppd.mncppc.org::245cdaac-3b0b-4dd6-9e38-147c06cb0f75" providerId="AD" clId="Web-{7D0ACA9B-C37A-EAD0-4CFA-3E585549CAC8}" dt="2021-02-11T15:40:39.242" v="1"/>
      <pc:docMkLst>
        <pc:docMk/>
      </pc:docMkLst>
      <pc:sldChg chg="addCm modCm">
        <pc:chgData name="Reynolds, Kipling" userId="S::kipling.reynolds@ppd.mncppc.org::245cdaac-3b0b-4dd6-9e38-147c06cb0f75" providerId="AD" clId="Web-{7D0ACA9B-C37A-EAD0-4CFA-3E585549CAC8}" dt="2021-02-11T15:40:39.242" v="1"/>
        <pc:sldMkLst>
          <pc:docMk/>
          <pc:sldMk cId="2402651256" sldId="665"/>
        </pc:sldMkLst>
      </pc:sldChg>
    </pc:docChg>
  </pc:docChgLst>
  <pc:docChgLst>
    <pc:chgData name="Joy Bailey Bryant" userId="S::jbaileybryant_lord.ca#ext#@mncppc.onmicrosoft.com::6bf142bb-e501-4191-8411-fe5ff54421c1" providerId="AD" clId="Web-{E79A52A4-D4C7-7E47-2872-2C60FC23688F}"/>
    <pc:docChg chg="modSld">
      <pc:chgData name="Joy Bailey Bryant" userId="S::jbaileybryant_lord.ca#ext#@mncppc.onmicrosoft.com::6bf142bb-e501-4191-8411-fe5ff54421c1" providerId="AD" clId="Web-{E79A52A4-D4C7-7E47-2872-2C60FC23688F}" dt="2021-02-18T23:43:31.186" v="16"/>
      <pc:docMkLst>
        <pc:docMk/>
      </pc:docMkLst>
      <pc:sldChg chg="modNotes">
        <pc:chgData name="Joy Bailey Bryant" userId="S::jbaileybryant_lord.ca#ext#@mncppc.onmicrosoft.com::6bf142bb-e501-4191-8411-fe5ff54421c1" providerId="AD" clId="Web-{E79A52A4-D4C7-7E47-2872-2C60FC23688F}" dt="2021-02-18T23:43:31.186" v="16"/>
        <pc:sldMkLst>
          <pc:docMk/>
          <pc:sldMk cId="203077381" sldId="637"/>
        </pc:sldMkLst>
      </pc:sldChg>
    </pc:docChg>
  </pc:docChgLst>
  <pc:docChgLst>
    <pc:chgData name="Akins, Vanessa" userId="S::vanessa.akins@ppd.mncppc.org::dd24468d-40d8-4d36-94dd-d4f0c7a048b1" providerId="AD" clId="Web-{EE538AB1-677B-5138-D45C-8CE03FA5997F}"/>
    <pc:docChg chg="modSld">
      <pc:chgData name="Akins, Vanessa" userId="S::vanessa.akins@ppd.mncppc.org::dd24468d-40d8-4d36-94dd-d4f0c7a048b1" providerId="AD" clId="Web-{EE538AB1-677B-5138-D45C-8CE03FA5997F}" dt="2021-02-10T23:22:47.384" v="11" actId="20577"/>
      <pc:docMkLst>
        <pc:docMk/>
      </pc:docMkLst>
      <pc:sldChg chg="modSp">
        <pc:chgData name="Akins, Vanessa" userId="S::vanessa.akins@ppd.mncppc.org::dd24468d-40d8-4d36-94dd-d4f0c7a048b1" providerId="AD" clId="Web-{EE538AB1-677B-5138-D45C-8CE03FA5997F}" dt="2021-02-10T23:22:47.384" v="11" actId="20577"/>
        <pc:sldMkLst>
          <pc:docMk/>
          <pc:sldMk cId="413678095" sldId="686"/>
        </pc:sldMkLst>
        <pc:spChg chg="mod">
          <ac:chgData name="Akins, Vanessa" userId="S::vanessa.akins@ppd.mncppc.org::dd24468d-40d8-4d36-94dd-d4f0c7a048b1" providerId="AD" clId="Web-{EE538AB1-677B-5138-D45C-8CE03FA5997F}" dt="2021-02-10T23:22:47.384" v="11" actId="20577"/>
          <ac:spMkLst>
            <pc:docMk/>
            <pc:sldMk cId="413678095" sldId="686"/>
            <ac:spMk id="18" creationId="{8476D0E3-A213-4255-8F88-86D0E7E9AE62}"/>
          </ac:spMkLst>
        </pc:spChg>
      </pc:sldChg>
    </pc:docChg>
  </pc:docChgLst>
  <pc:docChgLst>
    <pc:chgData name="Tiffany Lyons" userId="5af78a00-9e5d-4408-8ed2-c9dca09a3c86" providerId="ADAL" clId="{2CE461A7-FD1B-4569-BFE2-AD0A331D59FE}"/>
    <pc:docChg chg="undo custSel mod addSld modSld">
      <pc:chgData name="Tiffany Lyons" userId="5af78a00-9e5d-4408-8ed2-c9dca09a3c86" providerId="ADAL" clId="{2CE461A7-FD1B-4569-BFE2-AD0A331D59FE}" dt="2021-02-18T22:49:41.548" v="1481" actId="1076"/>
      <pc:docMkLst>
        <pc:docMk/>
      </pc:docMkLst>
      <pc:sldChg chg="addSp delSp modSp mod">
        <pc:chgData name="Tiffany Lyons" userId="5af78a00-9e5d-4408-8ed2-c9dca09a3c86" providerId="ADAL" clId="{2CE461A7-FD1B-4569-BFE2-AD0A331D59FE}" dt="2021-02-08T16:17:57.463" v="75" actId="20577"/>
        <pc:sldMkLst>
          <pc:docMk/>
          <pc:sldMk cId="3127022454" sldId="261"/>
        </pc:sldMkLst>
        <pc:spChg chg="mod">
          <ac:chgData name="Tiffany Lyons" userId="5af78a00-9e5d-4408-8ed2-c9dca09a3c86" providerId="ADAL" clId="{2CE461A7-FD1B-4569-BFE2-AD0A331D59FE}" dt="2021-02-08T16:17:57.463" v="75" actId="20577"/>
          <ac:spMkLst>
            <pc:docMk/>
            <pc:sldMk cId="3127022454" sldId="261"/>
            <ac:spMk id="7" creationId="{BD9541CA-37F3-42CF-A86D-ACE9C144B7D9}"/>
          </ac:spMkLst>
        </pc:spChg>
        <pc:picChg chg="del">
          <ac:chgData name="Tiffany Lyons" userId="5af78a00-9e5d-4408-8ed2-c9dca09a3c86" providerId="ADAL" clId="{2CE461A7-FD1B-4569-BFE2-AD0A331D59FE}" dt="2021-02-08T16:14:22.353" v="0" actId="478"/>
          <ac:picMkLst>
            <pc:docMk/>
            <pc:sldMk cId="3127022454" sldId="261"/>
            <ac:picMk id="6" creationId="{B19A1799-8695-4954-BD6C-C7C6A6F68717}"/>
          </ac:picMkLst>
        </pc:picChg>
        <pc:picChg chg="add mod">
          <ac:chgData name="Tiffany Lyons" userId="5af78a00-9e5d-4408-8ed2-c9dca09a3c86" providerId="ADAL" clId="{2CE461A7-FD1B-4569-BFE2-AD0A331D59FE}" dt="2021-02-08T16:14:42.225" v="6" actId="14100"/>
          <ac:picMkLst>
            <pc:docMk/>
            <pc:sldMk cId="3127022454" sldId="261"/>
            <ac:picMk id="8" creationId="{B4A7F614-2D90-4EF3-94C4-4FCECE8C559D}"/>
          </ac:picMkLst>
        </pc:picChg>
      </pc:sldChg>
      <pc:sldChg chg="addSp modSp modAnim">
        <pc:chgData name="Tiffany Lyons" userId="5af78a00-9e5d-4408-8ed2-c9dca09a3c86" providerId="ADAL" clId="{2CE461A7-FD1B-4569-BFE2-AD0A331D59FE}" dt="2021-02-16T17:57:16.469" v="1312"/>
        <pc:sldMkLst>
          <pc:docMk/>
          <pc:sldMk cId="2269551255" sldId="648"/>
        </pc:sldMkLst>
        <pc:picChg chg="add mod">
          <ac:chgData name="Tiffany Lyons" userId="5af78a00-9e5d-4408-8ed2-c9dca09a3c86" providerId="ADAL" clId="{2CE461A7-FD1B-4569-BFE2-AD0A331D59FE}" dt="2021-02-16T17:57:16.469" v="1312"/>
          <ac:picMkLst>
            <pc:docMk/>
            <pc:sldMk cId="2269551255" sldId="648"/>
            <ac:picMk id="3" creationId="{54034441-7480-466D-87BB-55F028D99799}"/>
          </ac:picMkLst>
        </pc:picChg>
      </pc:sldChg>
      <pc:sldChg chg="modSp mod">
        <pc:chgData name="Tiffany Lyons" userId="5af78a00-9e5d-4408-8ed2-c9dca09a3c86" providerId="ADAL" clId="{2CE461A7-FD1B-4569-BFE2-AD0A331D59FE}" dt="2021-02-16T17:58:37.216" v="1320" actId="108"/>
        <pc:sldMkLst>
          <pc:docMk/>
          <pc:sldMk cId="4273324884" sldId="664"/>
        </pc:sldMkLst>
        <pc:spChg chg="mod">
          <ac:chgData name="Tiffany Lyons" userId="5af78a00-9e5d-4408-8ed2-c9dca09a3c86" providerId="ADAL" clId="{2CE461A7-FD1B-4569-BFE2-AD0A331D59FE}" dt="2021-02-16T17:58:37.216" v="1320" actId="108"/>
          <ac:spMkLst>
            <pc:docMk/>
            <pc:sldMk cId="4273324884" sldId="664"/>
            <ac:spMk id="8" creationId="{377F68A4-0CFB-4480-B5E6-08CCE374180A}"/>
          </ac:spMkLst>
        </pc:spChg>
      </pc:sldChg>
      <pc:sldChg chg="modSp mod modNotesTx">
        <pc:chgData name="Tiffany Lyons" userId="5af78a00-9e5d-4408-8ed2-c9dca09a3c86" providerId="ADAL" clId="{2CE461A7-FD1B-4569-BFE2-AD0A331D59FE}" dt="2021-02-08T17:38:41.649" v="846" actId="20577"/>
        <pc:sldMkLst>
          <pc:docMk/>
          <pc:sldMk cId="2402651256" sldId="665"/>
        </pc:sldMkLst>
        <pc:spChg chg="mod">
          <ac:chgData name="Tiffany Lyons" userId="5af78a00-9e5d-4408-8ed2-c9dca09a3c86" providerId="ADAL" clId="{2CE461A7-FD1B-4569-BFE2-AD0A331D59FE}" dt="2021-02-08T17:38:41.649" v="846" actId="20577"/>
          <ac:spMkLst>
            <pc:docMk/>
            <pc:sldMk cId="2402651256" sldId="665"/>
            <ac:spMk id="11" creationId="{E377D298-F9A4-427C-AD97-C60DC9E780F0}"/>
          </ac:spMkLst>
        </pc:spChg>
      </pc:sldChg>
      <pc:sldChg chg="addSp delSp modSp mod">
        <pc:chgData name="Tiffany Lyons" userId="5af78a00-9e5d-4408-8ed2-c9dca09a3c86" providerId="ADAL" clId="{2CE461A7-FD1B-4569-BFE2-AD0A331D59FE}" dt="2021-02-08T16:28:28.785" v="139" actId="20577"/>
        <pc:sldMkLst>
          <pc:docMk/>
          <pc:sldMk cId="40809527" sldId="667"/>
        </pc:sldMkLst>
        <pc:spChg chg="mod">
          <ac:chgData name="Tiffany Lyons" userId="5af78a00-9e5d-4408-8ed2-c9dca09a3c86" providerId="ADAL" clId="{2CE461A7-FD1B-4569-BFE2-AD0A331D59FE}" dt="2021-02-08T16:25:17.908" v="80" actId="26606"/>
          <ac:spMkLst>
            <pc:docMk/>
            <pc:sldMk cId="40809527" sldId="667"/>
            <ac:spMk id="3" creationId="{DDC726E6-50F9-45D0-88CB-B6C17BB76663}"/>
          </ac:spMkLst>
        </pc:spChg>
        <pc:spChg chg="mod">
          <ac:chgData name="Tiffany Lyons" userId="5af78a00-9e5d-4408-8ed2-c9dca09a3c86" providerId="ADAL" clId="{2CE461A7-FD1B-4569-BFE2-AD0A331D59FE}" dt="2021-02-08T16:25:17.908" v="80" actId="26606"/>
          <ac:spMkLst>
            <pc:docMk/>
            <pc:sldMk cId="40809527" sldId="667"/>
            <ac:spMk id="5" creationId="{F3AE7A9A-F79A-41AF-A47C-2F3A488355DE}"/>
          </ac:spMkLst>
        </pc:spChg>
        <pc:spChg chg="mod">
          <ac:chgData name="Tiffany Lyons" userId="5af78a00-9e5d-4408-8ed2-c9dca09a3c86" providerId="ADAL" clId="{2CE461A7-FD1B-4569-BFE2-AD0A331D59FE}" dt="2021-02-08T16:25:17.908" v="80" actId="26606"/>
          <ac:spMkLst>
            <pc:docMk/>
            <pc:sldMk cId="40809527" sldId="667"/>
            <ac:spMk id="6" creationId="{B13A4E73-F01F-43D3-B5F4-A336CD6E0441}"/>
          </ac:spMkLst>
        </pc:spChg>
        <pc:spChg chg="del">
          <ac:chgData name="Tiffany Lyons" userId="5af78a00-9e5d-4408-8ed2-c9dca09a3c86" providerId="ADAL" clId="{2CE461A7-FD1B-4569-BFE2-AD0A331D59FE}" dt="2021-02-08T16:24:26.327" v="77" actId="26606"/>
          <ac:spMkLst>
            <pc:docMk/>
            <pc:sldMk cId="40809527" sldId="667"/>
            <ac:spMk id="11" creationId="{F837543A-6020-4505-A233-C9DB4BF74011}"/>
          </ac:spMkLst>
        </pc:spChg>
        <pc:spChg chg="del">
          <ac:chgData name="Tiffany Lyons" userId="5af78a00-9e5d-4408-8ed2-c9dca09a3c86" providerId="ADAL" clId="{2CE461A7-FD1B-4569-BFE2-AD0A331D59FE}" dt="2021-02-08T16:24:26.327" v="77" actId="26606"/>
          <ac:spMkLst>
            <pc:docMk/>
            <pc:sldMk cId="40809527" sldId="667"/>
            <ac:spMk id="13" creationId="{35B16301-FB18-48BA-A6DD-C37CAF6F9A18}"/>
          </ac:spMkLst>
        </pc:spChg>
        <pc:spChg chg="del">
          <ac:chgData name="Tiffany Lyons" userId="5af78a00-9e5d-4408-8ed2-c9dca09a3c86" providerId="ADAL" clId="{2CE461A7-FD1B-4569-BFE2-AD0A331D59FE}" dt="2021-02-08T16:24:26.327" v="77" actId="26606"/>
          <ac:spMkLst>
            <pc:docMk/>
            <pc:sldMk cId="40809527" sldId="667"/>
            <ac:spMk id="15" creationId="{C3C0D90E-074A-4F52-9B11-B52BEF4BCBE5}"/>
          </ac:spMkLst>
        </pc:spChg>
        <pc:spChg chg="del">
          <ac:chgData name="Tiffany Lyons" userId="5af78a00-9e5d-4408-8ed2-c9dca09a3c86" providerId="ADAL" clId="{2CE461A7-FD1B-4569-BFE2-AD0A331D59FE}" dt="2021-02-08T16:24:26.327" v="77" actId="26606"/>
          <ac:spMkLst>
            <pc:docMk/>
            <pc:sldMk cId="40809527" sldId="667"/>
            <ac:spMk id="17" creationId="{CABBD4C1-E6F8-46F6-8152-A8A97490BF4D}"/>
          </ac:spMkLst>
        </pc:spChg>
        <pc:spChg chg="del">
          <ac:chgData name="Tiffany Lyons" userId="5af78a00-9e5d-4408-8ed2-c9dca09a3c86" providerId="ADAL" clId="{2CE461A7-FD1B-4569-BFE2-AD0A331D59FE}" dt="2021-02-08T16:24:26.327" v="77" actId="26606"/>
          <ac:spMkLst>
            <pc:docMk/>
            <pc:sldMk cId="40809527" sldId="667"/>
            <ac:spMk id="19" creationId="{83BA5EF5-1FE9-4BF9-83BB-269BCDDF6156}"/>
          </ac:spMkLst>
        </pc:spChg>
        <pc:spChg chg="del">
          <ac:chgData name="Tiffany Lyons" userId="5af78a00-9e5d-4408-8ed2-c9dca09a3c86" providerId="ADAL" clId="{2CE461A7-FD1B-4569-BFE2-AD0A331D59FE}" dt="2021-02-08T16:24:26.327" v="77" actId="26606"/>
          <ac:spMkLst>
            <pc:docMk/>
            <pc:sldMk cId="40809527" sldId="667"/>
            <ac:spMk id="23" creationId="{88853921-7BC9-4BDE-ACAB-133C683C82D6}"/>
          </ac:spMkLst>
        </pc:spChg>
        <pc:spChg chg="add mod">
          <ac:chgData name="Tiffany Lyons" userId="5af78a00-9e5d-4408-8ed2-c9dca09a3c86" providerId="ADAL" clId="{2CE461A7-FD1B-4569-BFE2-AD0A331D59FE}" dt="2021-02-08T16:28:28.785" v="139" actId="20577"/>
          <ac:spMkLst>
            <pc:docMk/>
            <pc:sldMk cId="40809527" sldId="667"/>
            <ac:spMk id="24" creationId="{C7ACA903-AA20-464D-A1BB-437B3075F1B9}"/>
          </ac:spMkLst>
        </pc:spChg>
        <pc:spChg chg="del">
          <ac:chgData name="Tiffany Lyons" userId="5af78a00-9e5d-4408-8ed2-c9dca09a3c86" providerId="ADAL" clId="{2CE461A7-FD1B-4569-BFE2-AD0A331D59FE}" dt="2021-02-08T16:24:26.327" v="77" actId="26606"/>
          <ac:spMkLst>
            <pc:docMk/>
            <pc:sldMk cId="40809527" sldId="667"/>
            <ac:spMk id="25" creationId="{09192968-3AE7-4470-A61C-97294BB92731}"/>
          </ac:spMkLst>
        </pc:spChg>
        <pc:spChg chg="del">
          <ac:chgData name="Tiffany Lyons" userId="5af78a00-9e5d-4408-8ed2-c9dca09a3c86" providerId="ADAL" clId="{2CE461A7-FD1B-4569-BFE2-AD0A331D59FE}" dt="2021-02-08T16:24:26.327" v="77" actId="26606"/>
          <ac:spMkLst>
            <pc:docMk/>
            <pc:sldMk cId="40809527" sldId="667"/>
            <ac:spMk id="27" creationId="{3AB72E55-43E4-4356-BFE8-E2102CB0B505}"/>
          </ac:spMkLst>
        </pc:spChg>
        <pc:spChg chg="add del">
          <ac:chgData name="Tiffany Lyons" userId="5af78a00-9e5d-4408-8ed2-c9dca09a3c86" providerId="ADAL" clId="{2CE461A7-FD1B-4569-BFE2-AD0A331D59FE}" dt="2021-02-08T16:25:17.908" v="80" actId="26606"/>
          <ac:spMkLst>
            <pc:docMk/>
            <pc:sldMk cId="40809527" sldId="667"/>
            <ac:spMk id="37" creationId="{8FC9BE17-9A7B-462D-AE50-3D8777387304}"/>
          </ac:spMkLst>
        </pc:spChg>
        <pc:spChg chg="add del">
          <ac:chgData name="Tiffany Lyons" userId="5af78a00-9e5d-4408-8ed2-c9dca09a3c86" providerId="ADAL" clId="{2CE461A7-FD1B-4569-BFE2-AD0A331D59FE}" dt="2021-02-08T16:25:17.908" v="80" actId="26606"/>
          <ac:spMkLst>
            <pc:docMk/>
            <pc:sldMk cId="40809527" sldId="667"/>
            <ac:spMk id="39" creationId="{3EBE8569-6AEC-4B8C-8D53-2DE337CDBA65}"/>
          </ac:spMkLst>
        </pc:spChg>
        <pc:spChg chg="add del">
          <ac:chgData name="Tiffany Lyons" userId="5af78a00-9e5d-4408-8ed2-c9dca09a3c86" providerId="ADAL" clId="{2CE461A7-FD1B-4569-BFE2-AD0A331D59FE}" dt="2021-02-08T16:25:17.908" v="80" actId="26606"/>
          <ac:spMkLst>
            <pc:docMk/>
            <pc:sldMk cId="40809527" sldId="667"/>
            <ac:spMk id="41" creationId="{55D4142C-5077-457F-A6AD-3FECFDB39685}"/>
          </ac:spMkLst>
        </pc:spChg>
        <pc:spChg chg="add del">
          <ac:chgData name="Tiffany Lyons" userId="5af78a00-9e5d-4408-8ed2-c9dca09a3c86" providerId="ADAL" clId="{2CE461A7-FD1B-4569-BFE2-AD0A331D59FE}" dt="2021-02-08T16:25:17.908" v="80" actId="26606"/>
          <ac:spMkLst>
            <pc:docMk/>
            <pc:sldMk cId="40809527" sldId="667"/>
            <ac:spMk id="43" creationId="{7A5F0580-5EE9-419F-96EE-B6529EF6E7D0}"/>
          </ac:spMkLst>
        </pc:spChg>
        <pc:picChg chg="add mod ord">
          <ac:chgData name="Tiffany Lyons" userId="5af78a00-9e5d-4408-8ed2-c9dca09a3c86" providerId="ADAL" clId="{2CE461A7-FD1B-4569-BFE2-AD0A331D59FE}" dt="2021-02-08T16:25:17.908" v="80" actId="26606"/>
          <ac:picMkLst>
            <pc:docMk/>
            <pc:sldMk cId="40809527" sldId="667"/>
            <ac:picMk id="7" creationId="{1EA3B828-42CD-42C2-A46B-0B360F6A71E7}"/>
          </ac:picMkLst>
        </pc:picChg>
        <pc:picChg chg="add del">
          <ac:chgData name="Tiffany Lyons" userId="5af78a00-9e5d-4408-8ed2-c9dca09a3c86" providerId="ADAL" clId="{2CE461A7-FD1B-4569-BFE2-AD0A331D59FE}" dt="2021-02-08T16:25:17.936" v="81" actId="26606"/>
          <ac:picMkLst>
            <pc:docMk/>
            <pc:sldMk cId="40809527" sldId="667"/>
            <ac:picMk id="32" creationId="{54DDEBDD-D8BD-41A6-8A0D-B00E3768B0F9}"/>
          </ac:picMkLst>
        </pc:picChg>
        <pc:picChg chg="add">
          <ac:chgData name="Tiffany Lyons" userId="5af78a00-9e5d-4408-8ed2-c9dca09a3c86" providerId="ADAL" clId="{2CE461A7-FD1B-4569-BFE2-AD0A331D59FE}" dt="2021-02-08T16:25:17.936" v="81" actId="26606"/>
          <ac:picMkLst>
            <pc:docMk/>
            <pc:sldMk cId="40809527" sldId="667"/>
            <ac:picMk id="45" creationId="{54DDEBDD-D8BD-41A6-8A0D-B00E3768B0F9}"/>
          </ac:picMkLst>
        </pc:picChg>
        <pc:cxnChg chg="del">
          <ac:chgData name="Tiffany Lyons" userId="5af78a00-9e5d-4408-8ed2-c9dca09a3c86" providerId="ADAL" clId="{2CE461A7-FD1B-4569-BFE2-AD0A331D59FE}" dt="2021-02-08T16:24:26.327" v="77" actId="26606"/>
          <ac:cxnSpMkLst>
            <pc:docMk/>
            <pc:sldMk cId="40809527" sldId="667"/>
            <ac:cxnSpMk id="21" creationId="{4B3BCACB-5880-460B-9606-8C433A9AF99D}"/>
          </ac:cxnSpMkLst>
        </pc:cxnChg>
      </pc:sldChg>
      <pc:sldChg chg="addSp delSp modSp mod setBg setClrOvrMap addCm">
        <pc:chgData name="Tiffany Lyons" userId="5af78a00-9e5d-4408-8ed2-c9dca09a3c86" providerId="ADAL" clId="{2CE461A7-FD1B-4569-BFE2-AD0A331D59FE}" dt="2021-02-16T18:08:05.301" v="1433" actId="1076"/>
        <pc:sldMkLst>
          <pc:docMk/>
          <pc:sldMk cId="3566354180" sldId="669"/>
        </pc:sldMkLst>
        <pc:spChg chg="mod">
          <ac:chgData name="Tiffany Lyons" userId="5af78a00-9e5d-4408-8ed2-c9dca09a3c86" providerId="ADAL" clId="{2CE461A7-FD1B-4569-BFE2-AD0A331D59FE}" dt="2021-02-08T16:41:53.576" v="272" actId="26606"/>
          <ac:spMkLst>
            <pc:docMk/>
            <pc:sldMk cId="3566354180" sldId="669"/>
            <ac:spMk id="3" creationId="{DDC726E6-50F9-45D0-88CB-B6C17BB76663}"/>
          </ac:spMkLst>
        </pc:spChg>
        <pc:spChg chg="mod">
          <ac:chgData name="Tiffany Lyons" userId="5af78a00-9e5d-4408-8ed2-c9dca09a3c86" providerId="ADAL" clId="{2CE461A7-FD1B-4569-BFE2-AD0A331D59FE}" dt="2021-02-08T16:43:46.015" v="309" actId="27636"/>
          <ac:spMkLst>
            <pc:docMk/>
            <pc:sldMk cId="3566354180" sldId="669"/>
            <ac:spMk id="5" creationId="{6842A9B1-E91A-499C-B3EA-88D0DDD4B183}"/>
          </ac:spMkLst>
        </pc:spChg>
        <pc:spChg chg="mod ord">
          <ac:chgData name="Tiffany Lyons" userId="5af78a00-9e5d-4408-8ed2-c9dca09a3c86" providerId="ADAL" clId="{2CE461A7-FD1B-4569-BFE2-AD0A331D59FE}" dt="2021-02-16T18:04:52.095" v="1345" actId="1076"/>
          <ac:spMkLst>
            <pc:docMk/>
            <pc:sldMk cId="3566354180" sldId="669"/>
            <ac:spMk id="8" creationId="{954A33C2-968F-4F40-9180-1484FB4B6A1E}"/>
          </ac:spMkLst>
        </pc:spChg>
        <pc:spChg chg="mod">
          <ac:chgData name="Tiffany Lyons" userId="5af78a00-9e5d-4408-8ed2-c9dca09a3c86" providerId="ADAL" clId="{2CE461A7-FD1B-4569-BFE2-AD0A331D59FE}" dt="2021-02-16T18:08:05.301" v="1433" actId="1076"/>
          <ac:spMkLst>
            <pc:docMk/>
            <pc:sldMk cId="3566354180" sldId="669"/>
            <ac:spMk id="12" creationId="{516DA7EB-4E1A-4A6A-8C00-C624F61D97E4}"/>
          </ac:spMkLst>
        </pc:spChg>
        <pc:spChg chg="add mod">
          <ac:chgData name="Tiffany Lyons" userId="5af78a00-9e5d-4408-8ed2-c9dca09a3c86" providerId="ADAL" clId="{2CE461A7-FD1B-4569-BFE2-AD0A331D59FE}" dt="2021-02-08T16:43:57.302" v="310" actId="14100"/>
          <ac:spMkLst>
            <pc:docMk/>
            <pc:sldMk cId="3566354180" sldId="669"/>
            <ac:spMk id="14" creationId="{BB7BC84B-642D-47A7-9A64-4E413E7BF543}"/>
          </ac:spMkLst>
        </pc:spChg>
        <pc:spChg chg="mod">
          <ac:chgData name="Tiffany Lyons" userId="5af78a00-9e5d-4408-8ed2-c9dca09a3c86" providerId="ADAL" clId="{2CE461A7-FD1B-4569-BFE2-AD0A331D59FE}" dt="2021-02-16T18:08:00.672" v="1432" actId="948"/>
          <ac:spMkLst>
            <pc:docMk/>
            <pc:sldMk cId="3566354180" sldId="669"/>
            <ac:spMk id="20" creationId="{048113AF-C1FF-44A2-9159-30565B75E6F9}"/>
          </ac:spMkLst>
        </pc:spChg>
        <pc:spChg chg="del">
          <ac:chgData name="Tiffany Lyons" userId="5af78a00-9e5d-4408-8ed2-c9dca09a3c86" providerId="ADAL" clId="{2CE461A7-FD1B-4569-BFE2-AD0A331D59FE}" dt="2021-02-08T16:41:53.576" v="272" actId="26606"/>
          <ac:spMkLst>
            <pc:docMk/>
            <pc:sldMk cId="3566354180" sldId="669"/>
            <ac:spMk id="28" creationId="{F13C74B1-5B17-4795-BED0-7140497B445A}"/>
          </ac:spMkLst>
        </pc:spChg>
        <pc:spChg chg="del">
          <ac:chgData name="Tiffany Lyons" userId="5af78a00-9e5d-4408-8ed2-c9dca09a3c86" providerId="ADAL" clId="{2CE461A7-FD1B-4569-BFE2-AD0A331D59FE}" dt="2021-02-08T16:41:53.576" v="272" actId="26606"/>
          <ac:spMkLst>
            <pc:docMk/>
            <pc:sldMk cId="3566354180" sldId="669"/>
            <ac:spMk id="30" creationId="{D4974D33-8DC5-464E-8C6D-BE58F0669C17}"/>
          </ac:spMkLst>
        </pc:spChg>
        <pc:spChg chg="add">
          <ac:chgData name="Tiffany Lyons" userId="5af78a00-9e5d-4408-8ed2-c9dca09a3c86" providerId="ADAL" clId="{2CE461A7-FD1B-4569-BFE2-AD0A331D59FE}" dt="2021-02-08T16:41:53.576" v="272" actId="26606"/>
          <ac:spMkLst>
            <pc:docMk/>
            <pc:sldMk cId="3566354180" sldId="669"/>
            <ac:spMk id="35" creationId="{8ABFE404-8D65-4573-A3EF-6DF477936BA3}"/>
          </ac:spMkLst>
        </pc:spChg>
        <pc:picChg chg="del mod">
          <ac:chgData name="Tiffany Lyons" userId="5af78a00-9e5d-4408-8ed2-c9dca09a3c86" providerId="ADAL" clId="{2CE461A7-FD1B-4569-BFE2-AD0A331D59FE}" dt="2021-02-16T17:59:52.409" v="1321" actId="478"/>
          <ac:picMkLst>
            <pc:docMk/>
            <pc:sldMk cId="3566354180" sldId="669"/>
            <ac:picMk id="2" creationId="{294F3DB8-E252-4BA9-B11B-14B2E00E20E2}"/>
          </ac:picMkLst>
        </pc:picChg>
        <pc:picChg chg="add mod">
          <ac:chgData name="Tiffany Lyons" userId="5af78a00-9e5d-4408-8ed2-c9dca09a3c86" providerId="ADAL" clId="{2CE461A7-FD1B-4569-BFE2-AD0A331D59FE}" dt="2021-02-16T18:04:31.303" v="1340" actId="1076"/>
          <ac:picMkLst>
            <pc:docMk/>
            <pc:sldMk cId="3566354180" sldId="669"/>
            <ac:picMk id="5" creationId="{5064711C-E8CE-4F38-9DCA-BD6725847903}"/>
          </ac:picMkLst>
        </pc:picChg>
        <pc:picChg chg="add mod">
          <ac:chgData name="Tiffany Lyons" userId="5af78a00-9e5d-4408-8ed2-c9dca09a3c86" providerId="ADAL" clId="{2CE461A7-FD1B-4569-BFE2-AD0A331D59FE}" dt="2021-02-16T18:05:05.083" v="1348" actId="14100"/>
          <ac:picMkLst>
            <pc:docMk/>
            <pc:sldMk cId="3566354180" sldId="669"/>
            <ac:picMk id="6" creationId="{5E54645B-21E4-476A-A15C-30369369FAD8}"/>
          </ac:picMkLst>
        </pc:picChg>
        <pc:picChg chg="add del mod ord">
          <ac:chgData name="Tiffany Lyons" userId="5af78a00-9e5d-4408-8ed2-c9dca09a3c86" providerId="ADAL" clId="{2CE461A7-FD1B-4569-BFE2-AD0A331D59FE}" dt="2021-02-16T18:00:13.634" v="1326" actId="478"/>
          <ac:picMkLst>
            <pc:docMk/>
            <pc:sldMk cId="3566354180" sldId="669"/>
            <ac:picMk id="7" creationId="{00C0F993-0981-4A9B-9CBC-83714B51F22D}"/>
          </ac:picMkLst>
        </pc:picChg>
        <pc:picChg chg="mod">
          <ac:chgData name="Tiffany Lyons" userId="5af78a00-9e5d-4408-8ed2-c9dca09a3c86" providerId="ADAL" clId="{2CE461A7-FD1B-4569-BFE2-AD0A331D59FE}" dt="2021-02-16T18:04:47.776" v="1344" actId="14100"/>
          <ac:picMkLst>
            <pc:docMk/>
            <pc:sldMk cId="3566354180" sldId="669"/>
            <ac:picMk id="16" creationId="{C11E0AA8-95C8-4308-95D0-70E3B1255279}"/>
          </ac:picMkLst>
        </pc:picChg>
        <pc:cxnChg chg="add">
          <ac:chgData name="Tiffany Lyons" userId="5af78a00-9e5d-4408-8ed2-c9dca09a3c86" providerId="ADAL" clId="{2CE461A7-FD1B-4569-BFE2-AD0A331D59FE}" dt="2021-02-08T16:41:53.576" v="272" actId="26606"/>
          <ac:cxnSpMkLst>
            <pc:docMk/>
            <pc:sldMk cId="3566354180" sldId="669"/>
            <ac:cxnSpMk id="37" creationId="{AF5191F1-A1C8-4AEE-8007-DF304E42B15E}"/>
          </ac:cxnSpMkLst>
        </pc:cxnChg>
      </pc:sldChg>
      <pc:sldChg chg="modNotesTx">
        <pc:chgData name="Tiffany Lyons" userId="5af78a00-9e5d-4408-8ed2-c9dca09a3c86" providerId="ADAL" clId="{2CE461A7-FD1B-4569-BFE2-AD0A331D59FE}" dt="2021-02-08T20:54:18.690" v="937" actId="20577"/>
        <pc:sldMkLst>
          <pc:docMk/>
          <pc:sldMk cId="2129781934" sldId="670"/>
        </pc:sldMkLst>
      </pc:sldChg>
      <pc:sldChg chg="modSp mod">
        <pc:chgData name="Tiffany Lyons" userId="5af78a00-9e5d-4408-8ed2-c9dca09a3c86" providerId="ADAL" clId="{2CE461A7-FD1B-4569-BFE2-AD0A331D59FE}" dt="2021-02-08T16:44:29.071" v="311" actId="1076"/>
        <pc:sldMkLst>
          <pc:docMk/>
          <pc:sldMk cId="745224154" sldId="672"/>
        </pc:sldMkLst>
        <pc:spChg chg="mod">
          <ac:chgData name="Tiffany Lyons" userId="5af78a00-9e5d-4408-8ed2-c9dca09a3c86" providerId="ADAL" clId="{2CE461A7-FD1B-4569-BFE2-AD0A331D59FE}" dt="2021-02-08T16:44:29.071" v="311" actId="1076"/>
          <ac:spMkLst>
            <pc:docMk/>
            <pc:sldMk cId="745224154" sldId="672"/>
            <ac:spMk id="23" creationId="{9C4F2315-8837-4893-8A00-3FA240D1EB35}"/>
          </ac:spMkLst>
        </pc:spChg>
      </pc:sldChg>
      <pc:sldChg chg="addSp delSp modSp mod setBg setClrOvrMap delDesignElem chgLayout modNotesTx">
        <pc:chgData name="Tiffany Lyons" userId="5af78a00-9e5d-4408-8ed2-c9dca09a3c86" providerId="ADAL" clId="{2CE461A7-FD1B-4569-BFE2-AD0A331D59FE}" dt="2021-02-18T22:44:48.771" v="1461" actId="207"/>
        <pc:sldMkLst>
          <pc:docMk/>
          <pc:sldMk cId="3211271278" sldId="675"/>
        </pc:sldMkLst>
        <pc:spChg chg="mod ord">
          <ac:chgData name="Tiffany Lyons" userId="5af78a00-9e5d-4408-8ed2-c9dca09a3c86" providerId="ADAL" clId="{2CE461A7-FD1B-4569-BFE2-AD0A331D59FE}" dt="2021-02-09T15:15:02.426" v="997" actId="26606"/>
          <ac:spMkLst>
            <pc:docMk/>
            <pc:sldMk cId="3211271278" sldId="675"/>
            <ac:spMk id="3" creationId="{DDC726E6-50F9-45D0-88CB-B6C17BB76663}"/>
          </ac:spMkLst>
        </pc:spChg>
        <pc:spChg chg="del mod">
          <ac:chgData name="Tiffany Lyons" userId="5af78a00-9e5d-4408-8ed2-c9dca09a3c86" providerId="ADAL" clId="{2CE461A7-FD1B-4569-BFE2-AD0A331D59FE}" dt="2021-02-08T17:07:12.307" v="415" actId="478"/>
          <ac:spMkLst>
            <pc:docMk/>
            <pc:sldMk cId="3211271278" sldId="675"/>
            <ac:spMk id="5" creationId="{6842A9B1-E91A-499C-B3EA-88D0DDD4B183}"/>
          </ac:spMkLst>
        </pc:spChg>
        <pc:spChg chg="add mod ord">
          <ac:chgData name="Tiffany Lyons" userId="5af78a00-9e5d-4408-8ed2-c9dca09a3c86" providerId="ADAL" clId="{2CE461A7-FD1B-4569-BFE2-AD0A331D59FE}" dt="2021-02-09T15:15:02.426" v="997" actId="26606"/>
          <ac:spMkLst>
            <pc:docMk/>
            <pc:sldMk cId="3211271278" sldId="675"/>
            <ac:spMk id="6" creationId="{6D3296F1-69FA-45D0-9818-D9631EA4F049}"/>
          </ac:spMkLst>
        </pc:spChg>
        <pc:spChg chg="add mod ord">
          <ac:chgData name="Tiffany Lyons" userId="5af78a00-9e5d-4408-8ed2-c9dca09a3c86" providerId="ADAL" clId="{2CE461A7-FD1B-4569-BFE2-AD0A331D59FE}" dt="2021-02-09T15:15:02.426" v="997" actId="26606"/>
          <ac:spMkLst>
            <pc:docMk/>
            <pc:sldMk cId="3211271278" sldId="675"/>
            <ac:spMk id="7" creationId="{F22C0BA5-3681-4B85-B001-E88604156E9B}"/>
          </ac:spMkLst>
        </pc:spChg>
        <pc:spChg chg="mod ord">
          <ac:chgData name="Tiffany Lyons" userId="5af78a00-9e5d-4408-8ed2-c9dca09a3c86" providerId="ADAL" clId="{2CE461A7-FD1B-4569-BFE2-AD0A331D59FE}" dt="2021-02-08T17:07:17.252" v="416" actId="26606"/>
          <ac:spMkLst>
            <pc:docMk/>
            <pc:sldMk cId="3211271278" sldId="675"/>
            <ac:spMk id="9" creationId="{DEF9310B-9B46-4127-BAC6-6DF6D21C57DA}"/>
          </ac:spMkLst>
        </pc:spChg>
        <pc:spChg chg="add del mod">
          <ac:chgData name="Tiffany Lyons" userId="5af78a00-9e5d-4408-8ed2-c9dca09a3c86" providerId="ADAL" clId="{2CE461A7-FD1B-4569-BFE2-AD0A331D59FE}" dt="2021-02-18T22:42:21.109" v="1443" actId="478"/>
          <ac:spMkLst>
            <pc:docMk/>
            <pc:sldMk cId="3211271278" sldId="675"/>
            <ac:spMk id="14" creationId="{64820EC9-4322-4839-89F3-E0C294980078}"/>
          </ac:spMkLst>
        </pc:spChg>
        <pc:spChg chg="add del">
          <ac:chgData name="Tiffany Lyons" userId="5af78a00-9e5d-4408-8ed2-c9dca09a3c86" providerId="ADAL" clId="{2CE461A7-FD1B-4569-BFE2-AD0A331D59FE}" dt="2021-02-09T15:15:02.426" v="997" actId="26606"/>
          <ac:spMkLst>
            <pc:docMk/>
            <pc:sldMk cId="3211271278" sldId="675"/>
            <ac:spMk id="19" creationId="{9B76D444-2756-434F-AE61-96D69830C13E}"/>
          </ac:spMkLst>
        </pc:spChg>
        <pc:spChg chg="del">
          <ac:chgData name="Tiffany Lyons" userId="5af78a00-9e5d-4408-8ed2-c9dca09a3c86" providerId="ADAL" clId="{2CE461A7-FD1B-4569-BFE2-AD0A331D59FE}" dt="2021-02-08T16:47:55.916" v="313" actId="26606"/>
          <ac:spMkLst>
            <pc:docMk/>
            <pc:sldMk cId="3211271278" sldId="675"/>
            <ac:spMk id="22" creationId="{45D37F4E-DDB4-456B-97E0-9937730A039F}"/>
          </ac:spMkLst>
        </pc:spChg>
        <pc:spChg chg="del">
          <ac:chgData name="Tiffany Lyons" userId="5af78a00-9e5d-4408-8ed2-c9dca09a3c86" providerId="ADAL" clId="{2CE461A7-FD1B-4569-BFE2-AD0A331D59FE}" dt="2021-02-08T16:47:55.916" v="313" actId="26606"/>
          <ac:spMkLst>
            <pc:docMk/>
            <pc:sldMk cId="3211271278" sldId="675"/>
            <ac:spMk id="23" creationId="{B2DD41CD-8F47-4F56-AD12-4E2FF7696987}"/>
          </ac:spMkLst>
        </pc:spChg>
        <pc:spChg chg="add">
          <ac:chgData name="Tiffany Lyons" userId="5af78a00-9e5d-4408-8ed2-c9dca09a3c86" providerId="ADAL" clId="{2CE461A7-FD1B-4569-BFE2-AD0A331D59FE}" dt="2021-02-09T15:15:02.426" v="997" actId="26606"/>
          <ac:spMkLst>
            <pc:docMk/>
            <pc:sldMk cId="3211271278" sldId="675"/>
            <ac:spMk id="26" creationId="{828D1E49-2A21-4A83-A0E0-FB1597B4B2ED}"/>
          </ac:spMkLst>
        </pc:spChg>
        <pc:spChg chg="add del">
          <ac:chgData name="Tiffany Lyons" userId="5af78a00-9e5d-4408-8ed2-c9dca09a3c86" providerId="ADAL" clId="{2CE461A7-FD1B-4569-BFE2-AD0A331D59FE}" dt="2021-02-08T17:05:18.400" v="324" actId="700"/>
          <ac:spMkLst>
            <pc:docMk/>
            <pc:sldMk cId="3211271278" sldId="675"/>
            <ac:spMk id="28" creationId="{9B76D444-2756-434F-AE61-96D69830C13E}"/>
          </ac:spMkLst>
        </pc:spChg>
        <pc:spChg chg="add del">
          <ac:chgData name="Tiffany Lyons" userId="5af78a00-9e5d-4408-8ed2-c9dca09a3c86" providerId="ADAL" clId="{2CE461A7-FD1B-4569-BFE2-AD0A331D59FE}" dt="2021-02-08T17:05:18.400" v="324" actId="700"/>
          <ac:spMkLst>
            <pc:docMk/>
            <pc:sldMk cId="3211271278" sldId="675"/>
            <ac:spMk id="30" creationId="{A27B6159-7734-4564-9E0F-C4BC43C36E52}"/>
          </ac:spMkLst>
        </pc:spChg>
        <pc:spChg chg="add">
          <ac:chgData name="Tiffany Lyons" userId="5af78a00-9e5d-4408-8ed2-c9dca09a3c86" providerId="ADAL" clId="{2CE461A7-FD1B-4569-BFE2-AD0A331D59FE}" dt="2021-02-09T15:15:02.426" v="997" actId="26606"/>
          <ac:spMkLst>
            <pc:docMk/>
            <pc:sldMk cId="3211271278" sldId="675"/>
            <ac:spMk id="51" creationId="{E972DE0D-2E53-4159-ABD3-C601524262C2}"/>
          </ac:spMkLst>
        </pc:spChg>
        <pc:spChg chg="mod">
          <ac:chgData name="Tiffany Lyons" userId="5af78a00-9e5d-4408-8ed2-c9dca09a3c86" providerId="ADAL" clId="{2CE461A7-FD1B-4569-BFE2-AD0A331D59FE}" dt="2021-02-18T22:44:33.515" v="1460" actId="1076"/>
          <ac:spMkLst>
            <pc:docMk/>
            <pc:sldMk cId="3211271278" sldId="675"/>
            <ac:spMk id="54" creationId="{7DF0EF7D-2F0C-4CD6-B076-B239F9DD9F9D}"/>
          </ac:spMkLst>
        </pc:spChg>
        <pc:spChg chg="mod">
          <ac:chgData name="Tiffany Lyons" userId="5af78a00-9e5d-4408-8ed2-c9dca09a3c86" providerId="ADAL" clId="{2CE461A7-FD1B-4569-BFE2-AD0A331D59FE}" dt="2021-02-18T22:44:29.372" v="1459" actId="1076"/>
          <ac:spMkLst>
            <pc:docMk/>
            <pc:sldMk cId="3211271278" sldId="675"/>
            <ac:spMk id="55" creationId="{3F61EF9C-7F29-4A95-A657-C0AD1CF206AB}"/>
          </ac:spMkLst>
        </pc:spChg>
        <pc:spChg chg="mod">
          <ac:chgData name="Tiffany Lyons" userId="5af78a00-9e5d-4408-8ed2-c9dca09a3c86" providerId="ADAL" clId="{2CE461A7-FD1B-4569-BFE2-AD0A331D59FE}" dt="2021-02-18T22:44:23.036" v="1458" actId="1076"/>
          <ac:spMkLst>
            <pc:docMk/>
            <pc:sldMk cId="3211271278" sldId="675"/>
            <ac:spMk id="57" creationId="{3E15C09A-EAFA-45B5-B153-A0262FD5F446}"/>
          </ac:spMkLst>
        </pc:spChg>
        <pc:spChg chg="mod">
          <ac:chgData name="Tiffany Lyons" userId="5af78a00-9e5d-4408-8ed2-c9dca09a3c86" providerId="ADAL" clId="{2CE461A7-FD1B-4569-BFE2-AD0A331D59FE}" dt="2021-02-18T22:44:18.433" v="1457" actId="1076"/>
          <ac:spMkLst>
            <pc:docMk/>
            <pc:sldMk cId="3211271278" sldId="675"/>
            <ac:spMk id="61" creationId="{F45E9A06-8630-4493-B295-92029FC5E4FF}"/>
          </ac:spMkLst>
        </pc:spChg>
        <pc:grpChg chg="add">
          <ac:chgData name="Tiffany Lyons" userId="5af78a00-9e5d-4408-8ed2-c9dca09a3c86" providerId="ADAL" clId="{2CE461A7-FD1B-4569-BFE2-AD0A331D59FE}" dt="2021-02-09T15:15:02.426" v="997" actId="26606"/>
          <ac:grpSpMkLst>
            <pc:docMk/>
            <pc:sldMk cId="3211271278" sldId="675"/>
            <ac:grpSpMk id="24" creationId="{088B852E-5494-418B-A833-75CF016A9E20}"/>
          </ac:grpSpMkLst>
        </pc:grpChg>
        <pc:picChg chg="add del mod ord">
          <ac:chgData name="Tiffany Lyons" userId="5af78a00-9e5d-4408-8ed2-c9dca09a3c86" providerId="ADAL" clId="{2CE461A7-FD1B-4569-BFE2-AD0A331D59FE}" dt="2021-02-08T17:12:02.870" v="445" actId="478"/>
          <ac:picMkLst>
            <pc:docMk/>
            <pc:sldMk cId="3211271278" sldId="675"/>
            <ac:picMk id="2" creationId="{0B27D318-5DB4-4ADD-9008-D3BB8D3DD9A6}"/>
          </ac:picMkLst>
        </pc:picChg>
        <pc:picChg chg="add del mod">
          <ac:chgData name="Tiffany Lyons" userId="5af78a00-9e5d-4408-8ed2-c9dca09a3c86" providerId="ADAL" clId="{2CE461A7-FD1B-4569-BFE2-AD0A331D59FE}" dt="2021-02-18T22:42:53.938" v="1447" actId="478"/>
          <ac:picMkLst>
            <pc:docMk/>
            <pc:sldMk cId="3211271278" sldId="675"/>
            <ac:picMk id="3" creationId="{A226C1FD-7A30-496D-ACD3-60257CFDA415}"/>
          </ac:picMkLst>
        </pc:picChg>
        <pc:picChg chg="add del mod">
          <ac:chgData name="Tiffany Lyons" userId="5af78a00-9e5d-4408-8ed2-c9dca09a3c86" providerId="ADAL" clId="{2CE461A7-FD1B-4569-BFE2-AD0A331D59FE}" dt="2021-02-18T22:43:59.764" v="1451" actId="478"/>
          <ac:picMkLst>
            <pc:docMk/>
            <pc:sldMk cId="3211271278" sldId="675"/>
            <ac:picMk id="8" creationId="{565C18FE-74B2-4421-8660-937580F32B7D}"/>
          </ac:picMkLst>
        </pc:picChg>
        <pc:picChg chg="add del mod ord">
          <ac:chgData name="Tiffany Lyons" userId="5af78a00-9e5d-4408-8ed2-c9dca09a3c86" providerId="ADAL" clId="{2CE461A7-FD1B-4569-BFE2-AD0A331D59FE}" dt="2021-02-18T22:42:17.677" v="1442" actId="478"/>
          <ac:picMkLst>
            <pc:docMk/>
            <pc:sldMk cId="3211271278" sldId="675"/>
            <ac:picMk id="10" creationId="{752DF630-95C4-4255-84EA-D11153FFEA7B}"/>
          </ac:picMkLst>
        </pc:picChg>
        <pc:picChg chg="add mod">
          <ac:chgData name="Tiffany Lyons" userId="5af78a00-9e5d-4408-8ed2-c9dca09a3c86" providerId="ADAL" clId="{2CE461A7-FD1B-4569-BFE2-AD0A331D59FE}" dt="2021-02-18T22:44:48.771" v="1461" actId="207"/>
          <ac:picMkLst>
            <pc:docMk/>
            <pc:sldMk cId="3211271278" sldId="675"/>
            <ac:picMk id="12" creationId="{E3068A6F-D9FC-48AE-88B2-4D9FBE1CA316}"/>
          </ac:picMkLst>
        </pc:picChg>
        <pc:cxnChg chg="add del">
          <ac:chgData name="Tiffany Lyons" userId="5af78a00-9e5d-4408-8ed2-c9dca09a3c86" providerId="ADAL" clId="{2CE461A7-FD1B-4569-BFE2-AD0A331D59FE}" dt="2021-02-09T15:15:02.426" v="997" actId="26606"/>
          <ac:cxnSpMkLst>
            <pc:docMk/>
            <pc:sldMk cId="3211271278" sldId="675"/>
            <ac:cxnSpMk id="21" creationId="{EDF5FE34-0A41-407A-8D94-10FCF68F1D0B}"/>
          </ac:cxnSpMkLst>
        </pc:cxnChg>
        <pc:cxnChg chg="add del">
          <ac:chgData name="Tiffany Lyons" userId="5af78a00-9e5d-4408-8ed2-c9dca09a3c86" providerId="ADAL" clId="{2CE461A7-FD1B-4569-BFE2-AD0A331D59FE}" dt="2021-02-08T17:05:18.400" v="324" actId="700"/>
          <ac:cxnSpMkLst>
            <pc:docMk/>
            <pc:sldMk cId="3211271278" sldId="675"/>
            <ac:cxnSpMk id="32" creationId="{E2FFB46B-05BC-4950-B18A-9593FDAE6ED7}"/>
          </ac:cxnSpMkLst>
        </pc:cxnChg>
      </pc:sldChg>
      <pc:sldChg chg="addSp delSp modSp mod setBg setClrOvrMap">
        <pc:chgData name="Tiffany Lyons" userId="5af78a00-9e5d-4408-8ed2-c9dca09a3c86" providerId="ADAL" clId="{2CE461A7-FD1B-4569-BFE2-AD0A331D59FE}" dt="2021-02-18T22:49:41.548" v="1481" actId="1076"/>
        <pc:sldMkLst>
          <pc:docMk/>
          <pc:sldMk cId="3872839943" sldId="676"/>
        </pc:sldMkLst>
        <pc:spChg chg="mod">
          <ac:chgData name="Tiffany Lyons" userId="5af78a00-9e5d-4408-8ed2-c9dca09a3c86" providerId="ADAL" clId="{2CE461A7-FD1B-4569-BFE2-AD0A331D59FE}" dt="2021-02-08T16:35:27.910" v="199" actId="26606"/>
          <ac:spMkLst>
            <pc:docMk/>
            <pc:sldMk cId="3872839943" sldId="676"/>
            <ac:spMk id="3" creationId="{DDC726E6-50F9-45D0-88CB-B6C17BB76663}"/>
          </ac:spMkLst>
        </pc:spChg>
        <pc:spChg chg="mod">
          <ac:chgData name="Tiffany Lyons" userId="5af78a00-9e5d-4408-8ed2-c9dca09a3c86" providerId="ADAL" clId="{2CE461A7-FD1B-4569-BFE2-AD0A331D59FE}" dt="2021-02-08T16:39:45.018" v="267" actId="14100"/>
          <ac:spMkLst>
            <pc:docMk/>
            <pc:sldMk cId="3872839943" sldId="676"/>
            <ac:spMk id="5" creationId="{6842A9B1-E91A-499C-B3EA-88D0DDD4B183}"/>
          </ac:spMkLst>
        </pc:spChg>
        <pc:spChg chg="mod ord">
          <ac:chgData name="Tiffany Lyons" userId="5af78a00-9e5d-4408-8ed2-c9dca09a3c86" providerId="ADAL" clId="{2CE461A7-FD1B-4569-BFE2-AD0A331D59FE}" dt="2021-02-18T22:46:09.476" v="1469" actId="14100"/>
          <ac:spMkLst>
            <pc:docMk/>
            <pc:sldMk cId="3872839943" sldId="676"/>
            <ac:spMk id="9" creationId="{DEF9310B-9B46-4127-BAC6-6DF6D21C57DA}"/>
          </ac:spMkLst>
        </pc:spChg>
        <pc:spChg chg="del mod">
          <ac:chgData name="Tiffany Lyons" userId="5af78a00-9e5d-4408-8ed2-c9dca09a3c86" providerId="ADAL" clId="{2CE461A7-FD1B-4569-BFE2-AD0A331D59FE}" dt="2021-02-18T22:45:04.560" v="1466" actId="478"/>
          <ac:spMkLst>
            <pc:docMk/>
            <pc:sldMk cId="3872839943" sldId="676"/>
            <ac:spMk id="11" creationId="{C3B5167D-AE22-4748-B7DF-E3890A257DBF}"/>
          </ac:spMkLst>
        </pc:spChg>
        <pc:spChg chg="add del mod">
          <ac:chgData name="Tiffany Lyons" userId="5af78a00-9e5d-4408-8ed2-c9dca09a3c86" providerId="ADAL" clId="{2CE461A7-FD1B-4569-BFE2-AD0A331D59FE}" dt="2021-02-18T22:45:00.479" v="1464" actId="478"/>
          <ac:spMkLst>
            <pc:docMk/>
            <pc:sldMk cId="3872839943" sldId="676"/>
            <ac:spMk id="12" creationId="{C8874CDD-5E5D-44A7-A121-3522A2D5338B}"/>
          </ac:spMkLst>
        </pc:spChg>
        <pc:spChg chg="mod">
          <ac:chgData name="Tiffany Lyons" userId="5af78a00-9e5d-4408-8ed2-c9dca09a3c86" providerId="ADAL" clId="{2CE461A7-FD1B-4569-BFE2-AD0A331D59FE}" dt="2021-02-18T22:47:29.583" v="1470" actId="1076"/>
          <ac:spMkLst>
            <pc:docMk/>
            <pc:sldMk cId="3872839943" sldId="676"/>
            <ac:spMk id="15" creationId="{68CBD12E-B2DB-45B6-B1A2-D7EF3E93CECF}"/>
          </ac:spMkLst>
        </pc:spChg>
        <pc:spChg chg="mod">
          <ac:chgData name="Tiffany Lyons" userId="5af78a00-9e5d-4408-8ed2-c9dca09a3c86" providerId="ADAL" clId="{2CE461A7-FD1B-4569-BFE2-AD0A331D59FE}" dt="2021-02-18T22:47:32.454" v="1471" actId="1076"/>
          <ac:spMkLst>
            <pc:docMk/>
            <pc:sldMk cId="3872839943" sldId="676"/>
            <ac:spMk id="16" creationId="{D635EA89-4D36-4ADA-9107-9BB98CCB3AFB}"/>
          </ac:spMkLst>
        </pc:spChg>
        <pc:spChg chg="mod">
          <ac:chgData name="Tiffany Lyons" userId="5af78a00-9e5d-4408-8ed2-c9dca09a3c86" providerId="ADAL" clId="{2CE461A7-FD1B-4569-BFE2-AD0A331D59FE}" dt="2021-02-18T22:47:37.477" v="1472" actId="1076"/>
          <ac:spMkLst>
            <pc:docMk/>
            <pc:sldMk cId="3872839943" sldId="676"/>
            <ac:spMk id="17" creationId="{03F418BE-A50B-4ABF-B79F-2A5FFE00F163}"/>
          </ac:spMkLst>
        </pc:spChg>
        <pc:spChg chg="del">
          <ac:chgData name="Tiffany Lyons" userId="5af78a00-9e5d-4408-8ed2-c9dca09a3c86" providerId="ADAL" clId="{2CE461A7-FD1B-4569-BFE2-AD0A331D59FE}" dt="2021-02-08T16:35:27.910" v="199" actId="26606"/>
          <ac:spMkLst>
            <pc:docMk/>
            <pc:sldMk cId="3872839943" sldId="676"/>
            <ac:spMk id="22" creationId="{45D37F4E-DDB4-456B-97E0-9937730A039F}"/>
          </ac:spMkLst>
        </pc:spChg>
        <pc:spChg chg="del">
          <ac:chgData name="Tiffany Lyons" userId="5af78a00-9e5d-4408-8ed2-c9dca09a3c86" providerId="ADAL" clId="{2CE461A7-FD1B-4569-BFE2-AD0A331D59FE}" dt="2021-02-08T16:35:27.910" v="199" actId="26606"/>
          <ac:spMkLst>
            <pc:docMk/>
            <pc:sldMk cId="3872839943" sldId="676"/>
            <ac:spMk id="23" creationId="{B2DD41CD-8F47-4F56-AD12-4E2FF7696987}"/>
          </ac:spMkLst>
        </pc:spChg>
        <pc:spChg chg="add">
          <ac:chgData name="Tiffany Lyons" userId="5af78a00-9e5d-4408-8ed2-c9dca09a3c86" providerId="ADAL" clId="{2CE461A7-FD1B-4569-BFE2-AD0A331D59FE}" dt="2021-02-08T16:35:27.910" v="199" actId="26606"/>
          <ac:spMkLst>
            <pc:docMk/>
            <pc:sldMk cId="3872839943" sldId="676"/>
            <ac:spMk id="28" creationId="{8ABFE404-8D65-4573-A3EF-6DF477936BA3}"/>
          </ac:spMkLst>
        </pc:spChg>
        <pc:picChg chg="add mod">
          <ac:chgData name="Tiffany Lyons" userId="5af78a00-9e5d-4408-8ed2-c9dca09a3c86" providerId="ADAL" clId="{2CE461A7-FD1B-4569-BFE2-AD0A331D59FE}" dt="2021-02-18T22:49:41.548" v="1481" actId="1076"/>
          <ac:picMkLst>
            <pc:docMk/>
            <pc:sldMk cId="3872839943" sldId="676"/>
            <ac:picMk id="3" creationId="{BBAA3B86-9E9F-4BBE-999D-3C55A591660C}"/>
          </ac:picMkLst>
        </pc:picChg>
        <pc:picChg chg="del mod ord">
          <ac:chgData name="Tiffany Lyons" userId="5af78a00-9e5d-4408-8ed2-c9dca09a3c86" providerId="ADAL" clId="{2CE461A7-FD1B-4569-BFE2-AD0A331D59FE}" dt="2021-02-18T22:44:58.240" v="1463" actId="478"/>
          <ac:picMkLst>
            <pc:docMk/>
            <pc:sldMk cId="3872839943" sldId="676"/>
            <ac:picMk id="6" creationId="{29E5D212-43B0-46ED-AEA2-E8B223021A8B}"/>
          </ac:picMkLst>
        </pc:picChg>
        <pc:picChg chg="add del mod ord">
          <ac:chgData name="Tiffany Lyons" userId="5af78a00-9e5d-4408-8ed2-c9dca09a3c86" providerId="ADAL" clId="{2CE461A7-FD1B-4569-BFE2-AD0A331D59FE}" dt="2021-02-18T22:44:57.075" v="1462" actId="478"/>
          <ac:picMkLst>
            <pc:docMk/>
            <pc:sldMk cId="3872839943" sldId="676"/>
            <ac:picMk id="7" creationId="{6A785188-A8AB-4645-8C1E-673AD2C7A8F8}"/>
          </ac:picMkLst>
        </pc:picChg>
        <pc:cxnChg chg="add">
          <ac:chgData name="Tiffany Lyons" userId="5af78a00-9e5d-4408-8ed2-c9dca09a3c86" providerId="ADAL" clId="{2CE461A7-FD1B-4569-BFE2-AD0A331D59FE}" dt="2021-02-08T16:35:27.910" v="199" actId="26606"/>
          <ac:cxnSpMkLst>
            <pc:docMk/>
            <pc:sldMk cId="3872839943" sldId="676"/>
            <ac:cxnSpMk id="30" creationId="{AF5191F1-A1C8-4AEE-8007-DF304E42B15E}"/>
          </ac:cxnSpMkLst>
        </pc:cxnChg>
      </pc:sldChg>
      <pc:sldChg chg="addSp delSp modSp mod modClrScheme delDesignElem chgLayout">
        <pc:chgData name="Tiffany Lyons" userId="5af78a00-9e5d-4408-8ed2-c9dca09a3c86" providerId="ADAL" clId="{2CE461A7-FD1B-4569-BFE2-AD0A331D59FE}" dt="2021-02-09T15:14:12.180" v="996" actId="255"/>
        <pc:sldMkLst>
          <pc:docMk/>
          <pc:sldMk cId="3862896394" sldId="677"/>
        </pc:sldMkLst>
        <pc:spChg chg="del">
          <ac:chgData name="Tiffany Lyons" userId="5af78a00-9e5d-4408-8ed2-c9dca09a3c86" providerId="ADAL" clId="{2CE461A7-FD1B-4569-BFE2-AD0A331D59FE}" dt="2021-02-09T15:13:44.708" v="962" actId="26606"/>
          <ac:spMkLst>
            <pc:docMk/>
            <pc:sldMk cId="3862896394" sldId="677"/>
            <ac:spMk id="5" creationId="{7EC5712C-F6BD-4771-B680-5AFD63EFC4CD}"/>
          </ac:spMkLst>
        </pc:spChg>
        <pc:spChg chg="add mod ord">
          <ac:chgData name="Tiffany Lyons" userId="5af78a00-9e5d-4408-8ed2-c9dca09a3c86" providerId="ADAL" clId="{2CE461A7-FD1B-4569-BFE2-AD0A331D59FE}" dt="2021-02-09T15:13:57.800" v="991" actId="20577"/>
          <ac:spMkLst>
            <pc:docMk/>
            <pc:sldMk cId="3862896394" sldId="677"/>
            <ac:spMk id="6" creationId="{DAE91E9B-67EE-405C-A761-5D76057D7309}"/>
          </ac:spMkLst>
        </pc:spChg>
        <pc:spChg chg="add mod ord">
          <ac:chgData name="Tiffany Lyons" userId="5af78a00-9e5d-4408-8ed2-c9dca09a3c86" providerId="ADAL" clId="{2CE461A7-FD1B-4569-BFE2-AD0A331D59FE}" dt="2021-02-09T15:14:12.180" v="996" actId="255"/>
          <ac:spMkLst>
            <pc:docMk/>
            <pc:sldMk cId="3862896394" sldId="677"/>
            <ac:spMk id="8" creationId="{91BA8567-B243-41FE-9093-4A158E23F2FD}"/>
          </ac:spMkLst>
        </pc:spChg>
        <pc:spChg chg="del">
          <ac:chgData name="Tiffany Lyons" userId="5af78a00-9e5d-4408-8ed2-c9dca09a3c86" providerId="ADAL" clId="{2CE461A7-FD1B-4569-BFE2-AD0A331D59FE}" dt="2021-02-09T15:13:37.460" v="961" actId="700"/>
          <ac:spMkLst>
            <pc:docMk/>
            <pc:sldMk cId="3862896394" sldId="677"/>
            <ac:spMk id="13" creationId="{33CD251C-A887-4D2F-925B-FC097198538B}"/>
          </ac:spMkLst>
        </pc:spChg>
        <pc:grpChg chg="del">
          <ac:chgData name="Tiffany Lyons" userId="5af78a00-9e5d-4408-8ed2-c9dca09a3c86" providerId="ADAL" clId="{2CE461A7-FD1B-4569-BFE2-AD0A331D59FE}" dt="2021-02-09T15:13:37.460" v="961" actId="700"/>
          <ac:grpSpMkLst>
            <pc:docMk/>
            <pc:sldMk cId="3862896394" sldId="677"/>
            <ac:grpSpMk id="15" creationId="{770AE191-D2EA-45C9-A44D-830C188F74CB}"/>
          </ac:grpSpMkLst>
        </pc:grpChg>
        <pc:picChg chg="ord">
          <ac:chgData name="Tiffany Lyons" userId="5af78a00-9e5d-4408-8ed2-c9dca09a3c86" providerId="ADAL" clId="{2CE461A7-FD1B-4569-BFE2-AD0A331D59FE}" dt="2021-02-09T15:13:44.708" v="962" actId="26606"/>
          <ac:picMkLst>
            <pc:docMk/>
            <pc:sldMk cId="3862896394" sldId="677"/>
            <ac:picMk id="4" creationId="{CCFA45BC-B73F-49F0-9413-A469A1442BF4}"/>
          </ac:picMkLst>
        </pc:picChg>
        <pc:picChg chg="mod">
          <ac:chgData name="Tiffany Lyons" userId="5af78a00-9e5d-4408-8ed2-c9dca09a3c86" providerId="ADAL" clId="{2CE461A7-FD1B-4569-BFE2-AD0A331D59FE}" dt="2021-02-09T15:13:44.708" v="962" actId="26606"/>
          <ac:picMkLst>
            <pc:docMk/>
            <pc:sldMk cId="3862896394" sldId="677"/>
            <ac:picMk id="7" creationId="{4507AE37-7FEB-4B1A-AD21-5EF93EF0801B}"/>
          </ac:picMkLst>
        </pc:picChg>
        <pc:picChg chg="add">
          <ac:chgData name="Tiffany Lyons" userId="5af78a00-9e5d-4408-8ed2-c9dca09a3c86" providerId="ADAL" clId="{2CE461A7-FD1B-4569-BFE2-AD0A331D59FE}" dt="2021-02-09T15:13:44.708" v="962" actId="26606"/>
          <ac:picMkLst>
            <pc:docMk/>
            <pc:sldMk cId="3862896394" sldId="677"/>
            <ac:picMk id="12" creationId="{54DDEBDD-D8BD-41A6-8A0D-B00E3768B0F9}"/>
          </ac:picMkLst>
        </pc:picChg>
      </pc:sldChg>
      <pc:sldChg chg="modNotesTx">
        <pc:chgData name="Tiffany Lyons" userId="5af78a00-9e5d-4408-8ed2-c9dca09a3c86" providerId="ADAL" clId="{2CE461A7-FD1B-4569-BFE2-AD0A331D59FE}" dt="2021-02-08T20:55:26.982" v="960" actId="20577"/>
        <pc:sldMkLst>
          <pc:docMk/>
          <pc:sldMk cId="3713304341" sldId="681"/>
        </pc:sldMkLst>
      </pc:sldChg>
      <pc:sldChg chg="addSp delSp modSp add mod modNotesTx">
        <pc:chgData name="Tiffany Lyons" userId="5af78a00-9e5d-4408-8ed2-c9dca09a3c86" providerId="ADAL" clId="{2CE461A7-FD1B-4569-BFE2-AD0A331D59FE}" dt="2021-02-16T18:09:37.894" v="1441" actId="20577"/>
        <pc:sldMkLst>
          <pc:docMk/>
          <pc:sldMk cId="907696233" sldId="685"/>
        </pc:sldMkLst>
        <pc:spChg chg="mod">
          <ac:chgData name="Tiffany Lyons" userId="5af78a00-9e5d-4408-8ed2-c9dca09a3c86" providerId="ADAL" clId="{2CE461A7-FD1B-4569-BFE2-AD0A331D59FE}" dt="2021-02-10T14:49:59.976" v="1132" actId="20577"/>
          <ac:spMkLst>
            <pc:docMk/>
            <pc:sldMk cId="907696233" sldId="685"/>
            <ac:spMk id="5" creationId="{6842A9B1-E91A-499C-B3EA-88D0DDD4B183}"/>
          </ac:spMkLst>
        </pc:spChg>
        <pc:spChg chg="mod">
          <ac:chgData name="Tiffany Lyons" userId="5af78a00-9e5d-4408-8ed2-c9dca09a3c86" providerId="ADAL" clId="{2CE461A7-FD1B-4569-BFE2-AD0A331D59FE}" dt="2021-02-10T14:50:30.688" v="1134" actId="20577"/>
          <ac:spMkLst>
            <pc:docMk/>
            <pc:sldMk cId="907696233" sldId="685"/>
            <ac:spMk id="9" creationId="{DEF9310B-9B46-4127-BAC6-6DF6D21C57DA}"/>
          </ac:spMkLst>
        </pc:spChg>
        <pc:spChg chg="del">
          <ac:chgData name="Tiffany Lyons" userId="5af78a00-9e5d-4408-8ed2-c9dca09a3c86" providerId="ADAL" clId="{2CE461A7-FD1B-4569-BFE2-AD0A331D59FE}" dt="2021-02-10T14:50:52.378" v="1139" actId="478"/>
          <ac:spMkLst>
            <pc:docMk/>
            <pc:sldMk cId="907696233" sldId="685"/>
            <ac:spMk id="11" creationId="{C3B5167D-AE22-4748-B7DF-E3890A257DBF}"/>
          </ac:spMkLst>
        </pc:spChg>
        <pc:spChg chg="del mod">
          <ac:chgData name="Tiffany Lyons" userId="5af78a00-9e5d-4408-8ed2-c9dca09a3c86" providerId="ADAL" clId="{2CE461A7-FD1B-4569-BFE2-AD0A331D59FE}" dt="2021-02-10T14:50:56.066" v="1141" actId="478"/>
          <ac:spMkLst>
            <pc:docMk/>
            <pc:sldMk cId="907696233" sldId="685"/>
            <ac:spMk id="12" creationId="{C8874CDD-5E5D-44A7-A121-3522A2D5338B}"/>
          </ac:spMkLst>
        </pc:spChg>
        <pc:spChg chg="mod">
          <ac:chgData name="Tiffany Lyons" userId="5af78a00-9e5d-4408-8ed2-c9dca09a3c86" providerId="ADAL" clId="{2CE461A7-FD1B-4569-BFE2-AD0A331D59FE}" dt="2021-02-10T14:51:58.944" v="1156" actId="1076"/>
          <ac:spMkLst>
            <pc:docMk/>
            <pc:sldMk cId="907696233" sldId="685"/>
            <ac:spMk id="15" creationId="{68CBD12E-B2DB-45B6-B1A2-D7EF3E93CECF}"/>
          </ac:spMkLst>
        </pc:spChg>
        <pc:spChg chg="mod">
          <ac:chgData name="Tiffany Lyons" userId="5af78a00-9e5d-4408-8ed2-c9dca09a3c86" providerId="ADAL" clId="{2CE461A7-FD1B-4569-BFE2-AD0A331D59FE}" dt="2021-02-10T14:52:11.057" v="1157" actId="1076"/>
          <ac:spMkLst>
            <pc:docMk/>
            <pc:sldMk cId="907696233" sldId="685"/>
            <ac:spMk id="16" creationId="{D635EA89-4D36-4ADA-9107-9BB98CCB3AFB}"/>
          </ac:spMkLst>
        </pc:spChg>
        <pc:spChg chg="mod">
          <ac:chgData name="Tiffany Lyons" userId="5af78a00-9e5d-4408-8ed2-c9dca09a3c86" providerId="ADAL" clId="{2CE461A7-FD1B-4569-BFE2-AD0A331D59FE}" dt="2021-02-10T14:52:26.406" v="1158" actId="1076"/>
          <ac:spMkLst>
            <pc:docMk/>
            <pc:sldMk cId="907696233" sldId="685"/>
            <ac:spMk id="17" creationId="{03F418BE-A50B-4ABF-B79F-2A5FFE00F163}"/>
          </ac:spMkLst>
        </pc:spChg>
        <pc:spChg chg="add mod">
          <ac:chgData name="Tiffany Lyons" userId="5af78a00-9e5d-4408-8ed2-c9dca09a3c86" providerId="ADAL" clId="{2CE461A7-FD1B-4569-BFE2-AD0A331D59FE}" dt="2021-02-10T14:51:23.545" v="1151" actId="255"/>
          <ac:spMkLst>
            <pc:docMk/>
            <pc:sldMk cId="907696233" sldId="685"/>
            <ac:spMk id="18" creationId="{8476D0E3-A213-4255-8F88-86D0E7E9AE62}"/>
          </ac:spMkLst>
        </pc:spChg>
        <pc:spChg chg="add mod">
          <ac:chgData name="Tiffany Lyons" userId="5af78a00-9e5d-4408-8ed2-c9dca09a3c86" providerId="ADAL" clId="{2CE461A7-FD1B-4569-BFE2-AD0A331D59FE}" dt="2021-02-10T14:51:49.667" v="1155" actId="1076"/>
          <ac:spMkLst>
            <pc:docMk/>
            <pc:sldMk cId="907696233" sldId="685"/>
            <ac:spMk id="19" creationId="{044772A3-90FB-43B9-AD5E-E5ABB3834B67}"/>
          </ac:spMkLst>
        </pc:spChg>
        <pc:spChg chg="add mod">
          <ac:chgData name="Tiffany Lyons" userId="5af78a00-9e5d-4408-8ed2-c9dca09a3c86" providerId="ADAL" clId="{2CE461A7-FD1B-4569-BFE2-AD0A331D59FE}" dt="2021-02-10T14:52:47.018" v="1160" actId="1076"/>
          <ac:spMkLst>
            <pc:docMk/>
            <pc:sldMk cId="907696233" sldId="685"/>
            <ac:spMk id="20" creationId="{8A0B028E-A4FB-4B85-9973-616D1D275DCD}"/>
          </ac:spMkLst>
        </pc:spChg>
        <pc:spChg chg="add mod">
          <ac:chgData name="Tiffany Lyons" userId="5af78a00-9e5d-4408-8ed2-c9dca09a3c86" providerId="ADAL" clId="{2CE461A7-FD1B-4569-BFE2-AD0A331D59FE}" dt="2021-02-10T14:53:04.457" v="1162" actId="1076"/>
          <ac:spMkLst>
            <pc:docMk/>
            <pc:sldMk cId="907696233" sldId="685"/>
            <ac:spMk id="21" creationId="{D3B3252A-6771-4998-94D2-1012E140A039}"/>
          </ac:spMkLst>
        </pc:spChg>
        <pc:spChg chg="add mod">
          <ac:chgData name="Tiffany Lyons" userId="5af78a00-9e5d-4408-8ed2-c9dca09a3c86" providerId="ADAL" clId="{2CE461A7-FD1B-4569-BFE2-AD0A331D59FE}" dt="2021-02-16T18:09:37.894" v="1441" actId="20577"/>
          <ac:spMkLst>
            <pc:docMk/>
            <pc:sldMk cId="907696233" sldId="685"/>
            <ac:spMk id="23" creationId="{4E6637E1-6889-4F4C-9DC4-03C7EE797E4F}"/>
          </ac:spMkLst>
        </pc:spChg>
        <pc:picChg chg="del">
          <ac:chgData name="Tiffany Lyons" userId="5af78a00-9e5d-4408-8ed2-c9dca09a3c86" providerId="ADAL" clId="{2CE461A7-FD1B-4569-BFE2-AD0A331D59FE}" dt="2021-02-10T14:50:49.991" v="1138" actId="478"/>
          <ac:picMkLst>
            <pc:docMk/>
            <pc:sldMk cId="907696233" sldId="685"/>
            <ac:picMk id="6" creationId="{29E5D212-43B0-46ED-AEA2-E8B223021A8B}"/>
          </ac:picMkLst>
        </pc:picChg>
        <pc:picChg chg="del mod">
          <ac:chgData name="Tiffany Lyons" userId="5af78a00-9e5d-4408-8ed2-c9dca09a3c86" providerId="ADAL" clId="{2CE461A7-FD1B-4569-BFE2-AD0A331D59FE}" dt="2021-02-10T14:50:47.620" v="1137" actId="478"/>
          <ac:picMkLst>
            <pc:docMk/>
            <pc:sldMk cId="907696233" sldId="685"/>
            <ac:picMk id="7" creationId="{6A785188-A8AB-4645-8C1E-673AD2C7A8F8}"/>
          </ac:picMkLst>
        </pc:picChg>
        <pc:picChg chg="add mod">
          <ac:chgData name="Tiffany Lyons" userId="5af78a00-9e5d-4408-8ed2-c9dca09a3c86" providerId="ADAL" clId="{2CE461A7-FD1B-4569-BFE2-AD0A331D59FE}" dt="2021-02-10T14:54:31.938" v="1170" actId="14100"/>
          <ac:picMkLst>
            <pc:docMk/>
            <pc:sldMk cId="907696233" sldId="685"/>
            <ac:picMk id="8" creationId="{8DD00FFD-80D0-4C8E-9F1E-2ABB4F785B8C}"/>
          </ac:picMkLst>
        </pc:picChg>
      </pc:sldChg>
      <pc:sldChg chg="addSp delSp modSp add mod">
        <pc:chgData name="Tiffany Lyons" userId="5af78a00-9e5d-4408-8ed2-c9dca09a3c86" providerId="ADAL" clId="{2CE461A7-FD1B-4569-BFE2-AD0A331D59FE}" dt="2021-02-10T15:01:03.533" v="1311" actId="1076"/>
        <pc:sldMkLst>
          <pc:docMk/>
          <pc:sldMk cId="413678095" sldId="686"/>
        </pc:sldMkLst>
        <pc:spChg chg="mod">
          <ac:chgData name="Tiffany Lyons" userId="5af78a00-9e5d-4408-8ed2-c9dca09a3c86" providerId="ADAL" clId="{2CE461A7-FD1B-4569-BFE2-AD0A331D59FE}" dt="2021-02-10T14:58:03.547" v="1273" actId="108"/>
          <ac:spMkLst>
            <pc:docMk/>
            <pc:sldMk cId="413678095" sldId="686"/>
            <ac:spMk id="5" creationId="{6842A9B1-E91A-499C-B3EA-88D0DDD4B183}"/>
          </ac:spMkLst>
        </pc:spChg>
        <pc:spChg chg="mod">
          <ac:chgData name="Tiffany Lyons" userId="5af78a00-9e5d-4408-8ed2-c9dca09a3c86" providerId="ADAL" clId="{2CE461A7-FD1B-4569-BFE2-AD0A331D59FE}" dt="2021-02-10T14:59:22.313" v="1285" actId="1076"/>
          <ac:spMkLst>
            <pc:docMk/>
            <pc:sldMk cId="413678095" sldId="686"/>
            <ac:spMk id="15" creationId="{68CBD12E-B2DB-45B6-B1A2-D7EF3E93CECF}"/>
          </ac:spMkLst>
        </pc:spChg>
        <pc:spChg chg="del">
          <ac:chgData name="Tiffany Lyons" userId="5af78a00-9e5d-4408-8ed2-c9dca09a3c86" providerId="ADAL" clId="{2CE461A7-FD1B-4569-BFE2-AD0A331D59FE}" dt="2021-02-10T14:59:09.307" v="1283" actId="478"/>
          <ac:spMkLst>
            <pc:docMk/>
            <pc:sldMk cId="413678095" sldId="686"/>
            <ac:spMk id="16" creationId="{D635EA89-4D36-4ADA-9107-9BB98CCB3AFB}"/>
          </ac:spMkLst>
        </pc:spChg>
        <pc:spChg chg="mod">
          <ac:chgData name="Tiffany Lyons" userId="5af78a00-9e5d-4408-8ed2-c9dca09a3c86" providerId="ADAL" clId="{2CE461A7-FD1B-4569-BFE2-AD0A331D59FE}" dt="2021-02-10T14:59:05.237" v="1282" actId="1076"/>
          <ac:spMkLst>
            <pc:docMk/>
            <pc:sldMk cId="413678095" sldId="686"/>
            <ac:spMk id="17" creationId="{03F418BE-A50B-4ABF-B79F-2A5FFE00F163}"/>
          </ac:spMkLst>
        </pc:spChg>
        <pc:spChg chg="mod">
          <ac:chgData name="Tiffany Lyons" userId="5af78a00-9e5d-4408-8ed2-c9dca09a3c86" providerId="ADAL" clId="{2CE461A7-FD1B-4569-BFE2-AD0A331D59FE}" dt="2021-02-10T14:58:44.764" v="1279" actId="5793"/>
          <ac:spMkLst>
            <pc:docMk/>
            <pc:sldMk cId="413678095" sldId="686"/>
            <ac:spMk id="18" creationId="{8476D0E3-A213-4255-8F88-86D0E7E9AE62}"/>
          </ac:spMkLst>
        </pc:spChg>
        <pc:spChg chg="del">
          <ac:chgData name="Tiffany Lyons" userId="5af78a00-9e5d-4408-8ed2-c9dca09a3c86" providerId="ADAL" clId="{2CE461A7-FD1B-4569-BFE2-AD0A331D59FE}" dt="2021-02-10T14:59:12.400" v="1284" actId="478"/>
          <ac:spMkLst>
            <pc:docMk/>
            <pc:sldMk cId="413678095" sldId="686"/>
            <ac:spMk id="19" creationId="{044772A3-90FB-43B9-AD5E-E5ABB3834B67}"/>
          </ac:spMkLst>
        </pc:spChg>
        <pc:spChg chg="mod">
          <ac:chgData name="Tiffany Lyons" userId="5af78a00-9e5d-4408-8ed2-c9dca09a3c86" providerId="ADAL" clId="{2CE461A7-FD1B-4569-BFE2-AD0A331D59FE}" dt="2021-02-10T14:58:59.733" v="1281" actId="1076"/>
          <ac:spMkLst>
            <pc:docMk/>
            <pc:sldMk cId="413678095" sldId="686"/>
            <ac:spMk id="20" creationId="{8A0B028E-A4FB-4B85-9973-616D1D275DCD}"/>
          </ac:spMkLst>
        </pc:spChg>
        <pc:spChg chg="mod">
          <ac:chgData name="Tiffany Lyons" userId="5af78a00-9e5d-4408-8ed2-c9dca09a3c86" providerId="ADAL" clId="{2CE461A7-FD1B-4569-BFE2-AD0A331D59FE}" dt="2021-02-10T14:58:51.095" v="1280" actId="1076"/>
          <ac:spMkLst>
            <pc:docMk/>
            <pc:sldMk cId="413678095" sldId="686"/>
            <ac:spMk id="21" creationId="{D3B3252A-6771-4998-94D2-1012E140A039}"/>
          </ac:spMkLst>
        </pc:spChg>
        <pc:spChg chg="mod">
          <ac:chgData name="Tiffany Lyons" userId="5af78a00-9e5d-4408-8ed2-c9dca09a3c86" providerId="ADAL" clId="{2CE461A7-FD1B-4569-BFE2-AD0A331D59FE}" dt="2021-02-10T15:01:03.533" v="1311" actId="1076"/>
          <ac:spMkLst>
            <pc:docMk/>
            <pc:sldMk cId="413678095" sldId="686"/>
            <ac:spMk id="23" creationId="{4E6637E1-6889-4F4C-9DC4-03C7EE797E4F}"/>
          </ac:spMkLst>
        </pc:spChg>
        <pc:picChg chg="add mod">
          <ac:chgData name="Tiffany Lyons" userId="5af78a00-9e5d-4408-8ed2-c9dca09a3c86" providerId="ADAL" clId="{2CE461A7-FD1B-4569-BFE2-AD0A331D59FE}" dt="2021-02-10T15:00:57.164" v="1310" actId="1076"/>
          <ac:picMkLst>
            <pc:docMk/>
            <pc:sldMk cId="413678095" sldId="686"/>
            <ac:picMk id="3" creationId="{91073923-533B-47E2-82CE-00006744F466}"/>
          </ac:picMkLst>
        </pc:picChg>
        <pc:picChg chg="del">
          <ac:chgData name="Tiffany Lyons" userId="5af78a00-9e5d-4408-8ed2-c9dca09a3c86" providerId="ADAL" clId="{2CE461A7-FD1B-4569-BFE2-AD0A331D59FE}" dt="2021-02-10T14:59:24.792" v="1286" actId="478"/>
          <ac:picMkLst>
            <pc:docMk/>
            <pc:sldMk cId="413678095" sldId="686"/>
            <ac:picMk id="8" creationId="{8DD00FFD-80D0-4C8E-9F1E-2ABB4F785B8C}"/>
          </ac:picMkLst>
        </pc:picChg>
      </pc:sldChg>
    </pc:docChg>
  </pc:docChgLst>
  <pc:docChgLst>
    <pc:chgData name="Akins, Vanessa" userId="S::vanessa.akins@ppd.mncppc.org::dd24468d-40d8-4d36-94dd-d4f0c7a048b1" providerId="AD" clId="Web-{F6BD9882-28AB-1A93-E1D0-7D2813CC7124}"/>
    <pc:docChg chg="">
      <pc:chgData name="Akins, Vanessa" userId="S::vanessa.akins@ppd.mncppc.org::dd24468d-40d8-4d36-94dd-d4f0c7a048b1" providerId="AD" clId="Web-{F6BD9882-28AB-1A93-E1D0-7D2813CC7124}" dt="2021-02-09T22:16:56.104" v="2"/>
      <pc:docMkLst>
        <pc:docMk/>
      </pc:docMkLst>
      <pc:sldChg chg="addCm">
        <pc:chgData name="Akins, Vanessa" userId="S::vanessa.akins@ppd.mncppc.org::dd24468d-40d8-4d36-94dd-d4f0c7a048b1" providerId="AD" clId="Web-{F6BD9882-28AB-1A93-E1D0-7D2813CC7124}" dt="2021-02-09T22:16:56.104" v="2"/>
        <pc:sldMkLst>
          <pc:docMk/>
          <pc:sldMk cId="2559632894" sldId="603"/>
        </pc:sldMkLst>
      </pc:sldChg>
      <pc:sldChg chg="addCm">
        <pc:chgData name="Akins, Vanessa" userId="S::vanessa.akins@ppd.mncppc.org::dd24468d-40d8-4d36-94dd-d4f0c7a048b1" providerId="AD" clId="Web-{F6BD9882-28AB-1A93-E1D0-7D2813CC7124}" dt="2021-02-09T22:12:25.002" v="1"/>
        <pc:sldMkLst>
          <pc:docMk/>
          <pc:sldMk cId="228620769" sldId="630"/>
        </pc:sldMkLst>
      </pc:sldChg>
      <pc:sldChg chg="addCm">
        <pc:chgData name="Akins, Vanessa" userId="S::vanessa.akins@ppd.mncppc.org::dd24468d-40d8-4d36-94dd-d4f0c7a048b1" providerId="AD" clId="Web-{F6BD9882-28AB-1A93-E1D0-7D2813CC7124}" dt="2021-02-09T22:09:51.732" v="0"/>
        <pc:sldMkLst>
          <pc:docMk/>
          <pc:sldMk cId="4187174591" sldId="680"/>
        </pc:sldMkLst>
      </pc:sldChg>
    </pc:docChg>
  </pc:docChgLst>
  <pc:docChgLst>
    <pc:chgData name="Akins, Vanessa" userId="S::vanessa.akins@ppd.mncppc.org::dd24468d-40d8-4d36-94dd-d4f0c7a048b1" providerId="AD" clId="Web-{37A9D012-4862-EBC8-C235-900E774E92F5}"/>
    <pc:docChg chg="">
      <pc:chgData name="Akins, Vanessa" userId="S::vanessa.akins@ppd.mncppc.org::dd24468d-40d8-4d36-94dd-d4f0c7a048b1" providerId="AD" clId="Web-{37A9D012-4862-EBC8-C235-900E774E92F5}" dt="2021-02-10T16:18:58.044" v="0"/>
      <pc:docMkLst>
        <pc:docMk/>
      </pc:docMkLst>
      <pc:sldChg chg="addCm">
        <pc:chgData name="Akins, Vanessa" userId="S::vanessa.akins@ppd.mncppc.org::dd24468d-40d8-4d36-94dd-d4f0c7a048b1" providerId="AD" clId="Web-{37A9D012-4862-EBC8-C235-900E774E92F5}" dt="2021-02-10T16:18:58.044" v="0"/>
        <pc:sldMkLst>
          <pc:docMk/>
          <pc:sldMk cId="413678095" sldId="686"/>
        </pc:sldMkLst>
      </pc:sldChg>
    </pc:docChg>
  </pc:docChgLst>
  <pc:docChgLst>
    <pc:chgData name="Akins, Vanessa" userId="S::vanessa.akins@ppd.mncppc.org::dd24468d-40d8-4d36-94dd-d4f0c7a048b1" providerId="AD" clId="Web-{23D27109-D31B-F96E-B993-15CABEC5A18D}"/>
    <pc:docChg chg="">
      <pc:chgData name="Akins, Vanessa" userId="S::vanessa.akins@ppd.mncppc.org::dd24468d-40d8-4d36-94dd-d4f0c7a048b1" providerId="AD" clId="Web-{23D27109-D31B-F96E-B993-15CABEC5A18D}" dt="2021-02-17T22:58:45.629" v="14"/>
      <pc:docMkLst>
        <pc:docMk/>
      </pc:docMkLst>
      <pc:sldChg chg="delCm">
        <pc:chgData name="Akins, Vanessa" userId="S::vanessa.akins@ppd.mncppc.org::dd24468d-40d8-4d36-94dd-d4f0c7a048b1" providerId="AD" clId="Web-{23D27109-D31B-F96E-B993-15CABEC5A18D}" dt="2021-02-17T22:54:15.890" v="2"/>
        <pc:sldMkLst>
          <pc:docMk/>
          <pc:sldMk cId="3127022454" sldId="261"/>
        </pc:sldMkLst>
      </pc:sldChg>
      <pc:sldChg chg="delCm">
        <pc:chgData name="Akins, Vanessa" userId="S::vanessa.akins@ppd.mncppc.org::dd24468d-40d8-4d36-94dd-d4f0c7a048b1" providerId="AD" clId="Web-{23D27109-D31B-F96E-B993-15CABEC5A18D}" dt="2021-02-17T22:53:28.467" v="1"/>
        <pc:sldMkLst>
          <pc:docMk/>
          <pc:sldMk cId="627317754" sldId="266"/>
        </pc:sldMkLst>
      </pc:sldChg>
      <pc:sldChg chg="delCm">
        <pc:chgData name="Akins, Vanessa" userId="S::vanessa.akins@ppd.mncppc.org::dd24468d-40d8-4d36-94dd-d4f0c7a048b1" providerId="AD" clId="Web-{23D27109-D31B-F96E-B993-15CABEC5A18D}" dt="2021-02-17T22:53:17.967" v="0"/>
        <pc:sldMkLst>
          <pc:docMk/>
          <pc:sldMk cId="1939313027" sldId="641"/>
        </pc:sldMkLst>
      </pc:sldChg>
      <pc:sldChg chg="delCm">
        <pc:chgData name="Akins, Vanessa" userId="S::vanessa.akins@ppd.mncppc.org::dd24468d-40d8-4d36-94dd-d4f0c7a048b1" providerId="AD" clId="Web-{23D27109-D31B-F96E-B993-15CABEC5A18D}" dt="2021-02-17T22:55:49.266" v="6"/>
        <pc:sldMkLst>
          <pc:docMk/>
          <pc:sldMk cId="2402651256" sldId="665"/>
        </pc:sldMkLst>
      </pc:sldChg>
      <pc:sldChg chg="delCm">
        <pc:chgData name="Akins, Vanessa" userId="S::vanessa.akins@ppd.mncppc.org::dd24468d-40d8-4d36-94dd-d4f0c7a048b1" providerId="AD" clId="Web-{23D27109-D31B-F96E-B993-15CABEC5A18D}" dt="2021-02-17T22:56:29.455" v="7"/>
        <pc:sldMkLst>
          <pc:docMk/>
          <pc:sldMk cId="3566354180" sldId="669"/>
        </pc:sldMkLst>
      </pc:sldChg>
      <pc:sldChg chg="delCm">
        <pc:chgData name="Akins, Vanessa" userId="S::vanessa.akins@ppd.mncppc.org::dd24468d-40d8-4d36-94dd-d4f0c7a048b1" providerId="AD" clId="Web-{23D27109-D31B-F96E-B993-15CABEC5A18D}" dt="2021-02-17T22:54:47.437" v="3"/>
        <pc:sldMkLst>
          <pc:docMk/>
          <pc:sldMk cId="2129781934" sldId="670"/>
        </pc:sldMkLst>
      </pc:sldChg>
      <pc:sldChg chg="delCm">
        <pc:chgData name="Akins, Vanessa" userId="S::vanessa.akins@ppd.mncppc.org::dd24468d-40d8-4d36-94dd-d4f0c7a048b1" providerId="AD" clId="Web-{23D27109-D31B-F96E-B993-15CABEC5A18D}" dt="2021-02-17T22:58:45.629" v="14"/>
        <pc:sldMkLst>
          <pc:docMk/>
          <pc:sldMk cId="4230857619" sldId="671"/>
        </pc:sldMkLst>
      </pc:sldChg>
      <pc:sldChg chg="delCm">
        <pc:chgData name="Akins, Vanessa" userId="S::vanessa.akins@ppd.mncppc.org::dd24468d-40d8-4d36-94dd-d4f0c7a048b1" providerId="AD" clId="Web-{23D27109-D31B-F96E-B993-15CABEC5A18D}" dt="2021-02-17T22:57:38.143" v="10"/>
        <pc:sldMkLst>
          <pc:docMk/>
          <pc:sldMk cId="3211271278" sldId="675"/>
        </pc:sldMkLst>
      </pc:sldChg>
      <pc:sldChg chg="delCm">
        <pc:chgData name="Akins, Vanessa" userId="S::vanessa.akins@ppd.mncppc.org::dd24468d-40d8-4d36-94dd-d4f0c7a048b1" providerId="AD" clId="Web-{23D27109-D31B-F96E-B993-15CABEC5A18D}" dt="2021-02-17T22:58:03.956" v="12"/>
        <pc:sldMkLst>
          <pc:docMk/>
          <pc:sldMk cId="3872839943" sldId="676"/>
        </pc:sldMkLst>
      </pc:sldChg>
      <pc:sldChg chg="delCm">
        <pc:chgData name="Akins, Vanessa" userId="S::vanessa.akins@ppd.mncppc.org::dd24468d-40d8-4d36-94dd-d4f0c7a048b1" providerId="AD" clId="Web-{23D27109-D31B-F96E-B993-15CABEC5A18D}" dt="2021-02-17T22:55:21.438" v="5"/>
        <pc:sldMkLst>
          <pc:docMk/>
          <pc:sldMk cId="4187174591" sldId="680"/>
        </pc:sldMkLst>
      </pc:sldChg>
    </pc:docChg>
  </pc:docChgLst>
  <pc:docChgLst>
    <pc:chgData name="Rhonda Dallas" userId="S::rdallas_pgahc.org#ext#@mncppc.org::c4175cde-eec9-4800-8531-f17dea07d279" providerId="AD" clId="Web-{D9ADD742-812A-58A1-3008-EAC3B2C55AE6}"/>
    <pc:docChg chg="modSld">
      <pc:chgData name="Rhonda Dallas" userId="S::rdallas_pgahc.org#ext#@mncppc.org::c4175cde-eec9-4800-8531-f17dea07d279" providerId="AD" clId="Web-{D9ADD742-812A-58A1-3008-EAC3B2C55AE6}" dt="2021-02-10T15:24:56.598" v="338" actId="20577"/>
      <pc:docMkLst>
        <pc:docMk/>
      </pc:docMkLst>
      <pc:sldChg chg="modSp">
        <pc:chgData name="Rhonda Dallas" userId="S::rdallas_pgahc.org#ext#@mncppc.org::c4175cde-eec9-4800-8531-f17dea07d279" providerId="AD" clId="Web-{D9ADD742-812A-58A1-3008-EAC3B2C55AE6}" dt="2021-02-10T15:21:49.015" v="244" actId="20577"/>
        <pc:sldMkLst>
          <pc:docMk/>
          <pc:sldMk cId="2129781934" sldId="670"/>
        </pc:sldMkLst>
        <pc:spChg chg="mod">
          <ac:chgData name="Rhonda Dallas" userId="S::rdallas_pgahc.org#ext#@mncppc.org::c4175cde-eec9-4800-8531-f17dea07d279" providerId="AD" clId="Web-{D9ADD742-812A-58A1-3008-EAC3B2C55AE6}" dt="2021-02-10T15:21:49.015" v="244" actId="20577"/>
          <ac:spMkLst>
            <pc:docMk/>
            <pc:sldMk cId="2129781934" sldId="670"/>
            <ac:spMk id="5" creationId="{7EC5712C-F6BD-4771-B680-5AFD63EFC4CD}"/>
          </ac:spMkLst>
        </pc:spChg>
      </pc:sldChg>
      <pc:sldChg chg="modSp">
        <pc:chgData name="Rhonda Dallas" userId="S::rdallas_pgahc.org#ext#@mncppc.org::c4175cde-eec9-4800-8531-f17dea07d279" providerId="AD" clId="Web-{D9ADD742-812A-58A1-3008-EAC3B2C55AE6}" dt="2021-02-10T15:24:56.598" v="338" actId="20577"/>
        <pc:sldMkLst>
          <pc:docMk/>
          <pc:sldMk cId="3862896394" sldId="677"/>
        </pc:sldMkLst>
        <pc:spChg chg="mod">
          <ac:chgData name="Rhonda Dallas" userId="S::rdallas_pgahc.org#ext#@mncppc.org::c4175cde-eec9-4800-8531-f17dea07d279" providerId="AD" clId="Web-{D9ADD742-812A-58A1-3008-EAC3B2C55AE6}" dt="2021-02-10T15:24:56.598" v="338" actId="20577"/>
          <ac:spMkLst>
            <pc:docMk/>
            <pc:sldMk cId="3862896394" sldId="677"/>
            <ac:spMk id="20" creationId="{7782083E-5422-46B3-AF82-A050A1E14E7A}"/>
          </ac:spMkLst>
        </pc:spChg>
      </pc:sldChg>
      <pc:sldChg chg="modSp">
        <pc:chgData name="Rhonda Dallas" userId="S::rdallas_pgahc.org#ext#@mncppc.org::c4175cde-eec9-4800-8531-f17dea07d279" providerId="AD" clId="Web-{D9ADD742-812A-58A1-3008-EAC3B2C55AE6}" dt="2021-02-10T15:09:17.541" v="137" actId="20577"/>
        <pc:sldMkLst>
          <pc:docMk/>
          <pc:sldMk cId="4187174591" sldId="680"/>
        </pc:sldMkLst>
        <pc:spChg chg="mod">
          <ac:chgData name="Rhonda Dallas" userId="S::rdallas_pgahc.org#ext#@mncppc.org::c4175cde-eec9-4800-8531-f17dea07d279" providerId="AD" clId="Web-{D9ADD742-812A-58A1-3008-EAC3B2C55AE6}" dt="2021-02-10T15:09:17.541" v="137" actId="20577"/>
          <ac:spMkLst>
            <pc:docMk/>
            <pc:sldMk cId="4187174591" sldId="680"/>
            <ac:spMk id="5" creationId="{7EC5712C-F6BD-4771-B680-5AFD63EFC4CD}"/>
          </ac:spMkLst>
        </pc:spChg>
      </pc:sldChg>
      <pc:sldChg chg="modSp">
        <pc:chgData name="Rhonda Dallas" userId="S::rdallas_pgahc.org#ext#@mncppc.org::c4175cde-eec9-4800-8531-f17dea07d279" providerId="AD" clId="Web-{D9ADD742-812A-58A1-3008-EAC3B2C55AE6}" dt="2021-02-10T15:09:50.479" v="148" actId="20577"/>
        <pc:sldMkLst>
          <pc:docMk/>
          <pc:sldMk cId="643406542" sldId="683"/>
        </pc:sldMkLst>
        <pc:spChg chg="mod">
          <ac:chgData name="Rhonda Dallas" userId="S::rdallas_pgahc.org#ext#@mncppc.org::c4175cde-eec9-4800-8531-f17dea07d279" providerId="AD" clId="Web-{D9ADD742-812A-58A1-3008-EAC3B2C55AE6}" dt="2021-02-10T15:09:50.479" v="148" actId="20577"/>
          <ac:spMkLst>
            <pc:docMk/>
            <pc:sldMk cId="643406542" sldId="683"/>
            <ac:spMk id="11" creationId="{5F4E8006-E416-4117-A6A7-77495CA8CEB3}"/>
          </ac:spMkLst>
        </pc:spChg>
      </pc:sldChg>
    </pc:docChg>
  </pc:docChgLst>
  <pc:docChgLst>
    <pc:chgData name="Akins, Vanessa" userId="S::vanessa.akins@ppd.mncppc.org::dd24468d-40d8-4d36-94dd-d4f0c7a048b1" providerId="AD" clId="Web-{67D1463B-A1B7-1F79-3293-65F8CD9EEFBB}"/>
    <pc:docChg chg="">
      <pc:chgData name="Akins, Vanessa" userId="S::vanessa.akins@ppd.mncppc.org::dd24468d-40d8-4d36-94dd-d4f0c7a048b1" providerId="AD" clId="Web-{67D1463B-A1B7-1F79-3293-65F8CD9EEFBB}" dt="2021-02-08T20:08:00.126" v="0"/>
      <pc:docMkLst>
        <pc:docMk/>
      </pc:docMkLst>
      <pc:sldChg chg="addCm">
        <pc:chgData name="Akins, Vanessa" userId="S::vanessa.akins@ppd.mncppc.org::dd24468d-40d8-4d36-94dd-d4f0c7a048b1" providerId="AD" clId="Web-{67D1463B-A1B7-1F79-3293-65F8CD9EEFBB}" dt="2021-02-08T20:08:00.126" v="0"/>
        <pc:sldMkLst>
          <pc:docMk/>
          <pc:sldMk cId="228620769" sldId="630"/>
        </pc:sldMkLst>
      </pc:sldChg>
    </pc:docChg>
  </pc:docChgLst>
  <pc:docChgLst>
    <pc:chgData name="Eve Moros Ortega" userId="S::emortega_lord.ca#ext#@mncppc.onmicrosoft.com::3f60cd0c-a95f-4edb-9079-fa79d63fbca8" providerId="AD" clId="Web-{BBEEA46E-26A4-7413-9CBD-73C2A6E9AC26}"/>
    <pc:docChg chg="modSld">
      <pc:chgData name="Eve Moros Ortega" userId="S::emortega_lord.ca#ext#@mncppc.onmicrosoft.com::3f60cd0c-a95f-4edb-9079-fa79d63fbca8" providerId="AD" clId="Web-{BBEEA46E-26A4-7413-9CBD-73C2A6E9AC26}" dt="2021-02-18T03:56:02.090" v="6"/>
      <pc:docMkLst>
        <pc:docMk/>
      </pc:docMkLst>
      <pc:sldChg chg="modNotes">
        <pc:chgData name="Eve Moros Ortega" userId="S::emortega_lord.ca#ext#@mncppc.onmicrosoft.com::3f60cd0c-a95f-4edb-9079-fa79d63fbca8" providerId="AD" clId="Web-{BBEEA46E-26A4-7413-9CBD-73C2A6E9AC26}" dt="2021-02-18T03:56:02.090" v="6"/>
        <pc:sldMkLst>
          <pc:docMk/>
          <pc:sldMk cId="2402651256" sldId="665"/>
        </pc:sldMkLst>
      </pc:sldChg>
    </pc:docChg>
  </pc:docChgLst>
  <pc:docChgLst>
    <pc:chgData name="Akins, Vanessa" userId="S::vanessa.akins@ppd.mncppc.org::dd24468d-40d8-4d36-94dd-d4f0c7a048b1" providerId="AD" clId="Web-{C045C6CA-B51C-59C2-1DF8-20753BA915C6}"/>
    <pc:docChg chg="modSld">
      <pc:chgData name="Akins, Vanessa" userId="S::vanessa.akins@ppd.mncppc.org::dd24468d-40d8-4d36-94dd-d4f0c7a048b1" providerId="AD" clId="Web-{C045C6CA-B51C-59C2-1DF8-20753BA915C6}" dt="2021-02-09T15:06:59.222" v="5"/>
      <pc:docMkLst>
        <pc:docMk/>
      </pc:docMkLst>
      <pc:sldChg chg="addCm">
        <pc:chgData name="Akins, Vanessa" userId="S::vanessa.akins@ppd.mncppc.org::dd24468d-40d8-4d36-94dd-d4f0c7a048b1" providerId="AD" clId="Web-{C045C6CA-B51C-59C2-1DF8-20753BA915C6}" dt="2021-02-09T15:03:43.437" v="3"/>
        <pc:sldMkLst>
          <pc:docMk/>
          <pc:sldMk cId="4273324884" sldId="664"/>
        </pc:sldMkLst>
      </pc:sldChg>
      <pc:sldChg chg="addCm">
        <pc:chgData name="Akins, Vanessa" userId="S::vanessa.akins@ppd.mncppc.org::dd24468d-40d8-4d36-94dd-d4f0c7a048b1" providerId="AD" clId="Web-{C045C6CA-B51C-59C2-1DF8-20753BA915C6}" dt="2021-02-09T15:06:59.222" v="5"/>
        <pc:sldMkLst>
          <pc:docMk/>
          <pc:sldMk cId="3862896394" sldId="677"/>
        </pc:sldMkLst>
      </pc:sldChg>
      <pc:sldChg chg="modSp addCm">
        <pc:chgData name="Akins, Vanessa" userId="S::vanessa.akins@ppd.mncppc.org::dd24468d-40d8-4d36-94dd-d4f0c7a048b1" providerId="AD" clId="Web-{C045C6CA-B51C-59C2-1DF8-20753BA915C6}" dt="2021-02-09T15:02:20.857" v="2"/>
        <pc:sldMkLst>
          <pc:docMk/>
          <pc:sldMk cId="4187174591" sldId="680"/>
        </pc:sldMkLst>
        <pc:spChg chg="mod">
          <ac:chgData name="Akins, Vanessa" userId="S::vanessa.akins@ppd.mncppc.org::dd24468d-40d8-4d36-94dd-d4f0c7a048b1" providerId="AD" clId="Web-{C045C6CA-B51C-59C2-1DF8-20753BA915C6}" dt="2021-02-09T14:59:52.151" v="1" actId="20577"/>
          <ac:spMkLst>
            <pc:docMk/>
            <pc:sldMk cId="4187174591" sldId="680"/>
            <ac:spMk id="5" creationId="{7EC5712C-F6BD-4771-B680-5AFD63EFC4CD}"/>
          </ac:spMkLst>
        </pc:spChg>
      </pc:sldChg>
      <pc:sldChg chg="addCm">
        <pc:chgData name="Akins, Vanessa" userId="S::vanessa.akins@ppd.mncppc.org::dd24468d-40d8-4d36-94dd-d4f0c7a048b1" providerId="AD" clId="Web-{C045C6CA-B51C-59C2-1DF8-20753BA915C6}" dt="2021-02-09T15:05:34.408" v="4"/>
        <pc:sldMkLst>
          <pc:docMk/>
          <pc:sldMk cId="3713304341" sldId="681"/>
        </pc:sldMkLst>
      </pc:sldChg>
    </pc:docChg>
  </pc:docChgLst>
  <pc:docChgLst>
    <pc:chgData name="Tiffany Lyons" userId="S::tlyons_lord.ca#ext#@mncppc.onmicrosoft.com::1575acc2-c81d-4c31-a3ba-17b7273975f7" providerId="AD" clId="Web-{5FDD73E3-3B8D-31F3-8EF3-88FD772AA185}"/>
    <pc:docChg chg="addSld modSld">
      <pc:chgData name="Tiffany Lyons" userId="S::tlyons_lord.ca#ext#@mncppc.onmicrosoft.com::1575acc2-c81d-4c31-a3ba-17b7273975f7" providerId="AD" clId="Web-{5FDD73E3-3B8D-31F3-8EF3-88FD772AA185}" dt="2021-01-19T23:16:06.627" v="75" actId="1076"/>
      <pc:docMkLst>
        <pc:docMk/>
      </pc:docMkLst>
      <pc:sldChg chg="addSp delSp modSp mod setBg">
        <pc:chgData name="Tiffany Lyons" userId="S::tlyons_lord.ca#ext#@mncppc.onmicrosoft.com::1575acc2-c81d-4c31-a3ba-17b7273975f7" providerId="AD" clId="Web-{5FDD73E3-3B8D-31F3-8EF3-88FD772AA185}" dt="2021-01-19T23:10:59.635" v="50" actId="20577"/>
        <pc:sldMkLst>
          <pc:docMk/>
          <pc:sldMk cId="2129781934" sldId="670"/>
        </pc:sldMkLst>
        <pc:spChg chg="del">
          <ac:chgData name="Tiffany Lyons" userId="S::tlyons_lord.ca#ext#@mncppc.onmicrosoft.com::1575acc2-c81d-4c31-a3ba-17b7273975f7" providerId="AD" clId="Web-{5FDD73E3-3B8D-31F3-8EF3-88FD772AA185}" dt="2021-01-19T23:04:54.094" v="0"/>
          <ac:spMkLst>
            <pc:docMk/>
            <pc:sldMk cId="2129781934" sldId="670"/>
            <ac:spMk id="2" creationId="{B51D50CF-E43C-47C7-B0EA-A000F71CAD32}"/>
          </ac:spMkLst>
        </pc:spChg>
        <pc:spChg chg="mod ord">
          <ac:chgData name="Tiffany Lyons" userId="S::tlyons_lord.ca#ext#@mncppc.onmicrosoft.com::1575acc2-c81d-4c31-a3ba-17b7273975f7" providerId="AD" clId="Web-{5FDD73E3-3B8D-31F3-8EF3-88FD772AA185}" dt="2021-01-19T23:10:30.040" v="45"/>
          <ac:spMkLst>
            <pc:docMk/>
            <pc:sldMk cId="2129781934" sldId="670"/>
            <ac:spMk id="3" creationId="{DDC726E6-50F9-45D0-88CB-B6C17BB76663}"/>
          </ac:spMkLst>
        </pc:spChg>
        <pc:spChg chg="add mod ord">
          <ac:chgData name="Tiffany Lyons" userId="S::tlyons_lord.ca#ext#@mncppc.onmicrosoft.com::1575acc2-c81d-4c31-a3ba-17b7273975f7" providerId="AD" clId="Web-{5FDD73E3-3B8D-31F3-8EF3-88FD772AA185}" dt="2021-01-19T23:10:59.635" v="50" actId="20577"/>
          <ac:spMkLst>
            <pc:docMk/>
            <pc:sldMk cId="2129781934" sldId="670"/>
            <ac:spMk id="5" creationId="{7EC5712C-F6BD-4771-B680-5AFD63EFC4CD}"/>
          </ac:spMkLst>
        </pc:spChg>
        <pc:spChg chg="add mod ord">
          <ac:chgData name="Tiffany Lyons" userId="S::tlyons_lord.ca#ext#@mncppc.onmicrosoft.com::1575acc2-c81d-4c31-a3ba-17b7273975f7" providerId="AD" clId="Web-{5FDD73E3-3B8D-31F3-8EF3-88FD772AA185}" dt="2021-01-19T23:10:30.040" v="45"/>
          <ac:spMkLst>
            <pc:docMk/>
            <pc:sldMk cId="2129781934" sldId="670"/>
            <ac:spMk id="7" creationId="{07F41B46-50DD-441D-B30B-CEB0D46E4B20}"/>
          </ac:spMkLst>
        </pc:spChg>
        <pc:spChg chg="add del">
          <ac:chgData name="Tiffany Lyons" userId="S::tlyons_lord.ca#ext#@mncppc.onmicrosoft.com::1575acc2-c81d-4c31-a3ba-17b7273975f7" providerId="AD" clId="Web-{5FDD73E3-3B8D-31F3-8EF3-88FD772AA185}" dt="2021-01-19T23:10:30.040" v="45"/>
          <ac:spMkLst>
            <pc:docMk/>
            <pc:sldMk cId="2129781934" sldId="670"/>
            <ac:spMk id="14" creationId="{99F1FFA9-D672-408C-9220-ADEEC6ABDD09}"/>
          </ac:spMkLst>
        </pc:spChg>
        <pc:spChg chg="add">
          <ac:chgData name="Tiffany Lyons" userId="S::tlyons_lord.ca#ext#@mncppc.onmicrosoft.com::1575acc2-c81d-4c31-a3ba-17b7273975f7" providerId="AD" clId="Web-{5FDD73E3-3B8D-31F3-8EF3-88FD772AA185}" dt="2021-01-19T23:10:30.040" v="45"/>
          <ac:spMkLst>
            <pc:docMk/>
            <pc:sldMk cId="2129781934" sldId="670"/>
            <ac:spMk id="19" creationId="{231BF440-39FA-4087-84CC-2EEC0BBDAF29}"/>
          </ac:spMkLst>
        </pc:spChg>
        <pc:spChg chg="add">
          <ac:chgData name="Tiffany Lyons" userId="S::tlyons_lord.ca#ext#@mncppc.onmicrosoft.com::1575acc2-c81d-4c31-a3ba-17b7273975f7" providerId="AD" clId="Web-{5FDD73E3-3B8D-31F3-8EF3-88FD772AA185}" dt="2021-01-19T23:10:30.040" v="45"/>
          <ac:spMkLst>
            <pc:docMk/>
            <pc:sldMk cId="2129781934" sldId="670"/>
            <ac:spMk id="21" creationId="{F04E4CBA-303B-48BD-8451-C2701CB0EEBF}"/>
          </ac:spMkLst>
        </pc:spChg>
        <pc:spChg chg="add">
          <ac:chgData name="Tiffany Lyons" userId="S::tlyons_lord.ca#ext#@mncppc.onmicrosoft.com::1575acc2-c81d-4c31-a3ba-17b7273975f7" providerId="AD" clId="Web-{5FDD73E3-3B8D-31F3-8EF3-88FD772AA185}" dt="2021-01-19T23:10:30.040" v="45"/>
          <ac:spMkLst>
            <pc:docMk/>
            <pc:sldMk cId="2129781934" sldId="670"/>
            <ac:spMk id="23" creationId="{F6CA58B3-AFCC-4A40-9882-50D5080879B0}"/>
          </ac:spMkLst>
        </pc:spChg>
        <pc:spChg chg="add">
          <ac:chgData name="Tiffany Lyons" userId="S::tlyons_lord.ca#ext#@mncppc.onmicrosoft.com::1575acc2-c81d-4c31-a3ba-17b7273975f7" providerId="AD" clId="Web-{5FDD73E3-3B8D-31F3-8EF3-88FD772AA185}" dt="2021-01-19T23:10:30.040" v="45"/>
          <ac:spMkLst>
            <pc:docMk/>
            <pc:sldMk cId="2129781934" sldId="670"/>
            <ac:spMk id="25" creationId="{75C56826-D4E5-42ED-8529-079651CB3005}"/>
          </ac:spMkLst>
        </pc:spChg>
        <pc:spChg chg="add">
          <ac:chgData name="Tiffany Lyons" userId="S::tlyons_lord.ca#ext#@mncppc.onmicrosoft.com::1575acc2-c81d-4c31-a3ba-17b7273975f7" providerId="AD" clId="Web-{5FDD73E3-3B8D-31F3-8EF3-88FD772AA185}" dt="2021-01-19T23:10:30.040" v="45"/>
          <ac:spMkLst>
            <pc:docMk/>
            <pc:sldMk cId="2129781934" sldId="670"/>
            <ac:spMk id="27" creationId="{82095FCE-EF05-4443-B97A-85DEE3A5CA17}"/>
          </ac:spMkLst>
        </pc:spChg>
        <pc:spChg chg="add">
          <ac:chgData name="Tiffany Lyons" userId="S::tlyons_lord.ca#ext#@mncppc.onmicrosoft.com::1575acc2-c81d-4c31-a3ba-17b7273975f7" providerId="AD" clId="Web-{5FDD73E3-3B8D-31F3-8EF3-88FD772AA185}" dt="2021-01-19T23:10:30.040" v="45"/>
          <ac:spMkLst>
            <pc:docMk/>
            <pc:sldMk cId="2129781934" sldId="670"/>
            <ac:spMk id="29" creationId="{CA00AE6B-AA30-4CF8-BA6F-339B780AD76C}"/>
          </ac:spMkLst>
        </pc:spChg>
        <pc:picChg chg="ord">
          <ac:chgData name="Tiffany Lyons" userId="S::tlyons_lord.ca#ext#@mncppc.onmicrosoft.com::1575acc2-c81d-4c31-a3ba-17b7273975f7" providerId="AD" clId="Web-{5FDD73E3-3B8D-31F3-8EF3-88FD772AA185}" dt="2021-01-19T23:09:27.992" v="35"/>
          <ac:picMkLst>
            <pc:docMk/>
            <pc:sldMk cId="2129781934" sldId="670"/>
            <ac:picMk id="4" creationId="{CCFA45BC-B73F-49F0-9413-A469A1442BF4}"/>
          </ac:picMkLst>
        </pc:picChg>
        <pc:picChg chg="add mod">
          <ac:chgData name="Tiffany Lyons" userId="S::tlyons_lord.ca#ext#@mncppc.onmicrosoft.com::1575acc2-c81d-4c31-a3ba-17b7273975f7" providerId="AD" clId="Web-{5FDD73E3-3B8D-31F3-8EF3-88FD772AA185}" dt="2021-01-19T23:10:30.040" v="45"/>
          <ac:picMkLst>
            <pc:docMk/>
            <pc:sldMk cId="2129781934" sldId="670"/>
            <ac:picMk id="8" creationId="{443D5851-B142-44FF-848D-B36FF4799B1B}"/>
          </ac:picMkLst>
        </pc:picChg>
        <pc:picChg chg="add mod">
          <ac:chgData name="Tiffany Lyons" userId="S::tlyons_lord.ca#ext#@mncppc.onmicrosoft.com::1575acc2-c81d-4c31-a3ba-17b7273975f7" providerId="AD" clId="Web-{5FDD73E3-3B8D-31F3-8EF3-88FD772AA185}" dt="2021-01-19T23:10:30.040" v="45"/>
          <ac:picMkLst>
            <pc:docMk/>
            <pc:sldMk cId="2129781934" sldId="670"/>
            <ac:picMk id="9" creationId="{A747D0A4-8B7A-48FA-8CEC-0E3C41350A35}"/>
          </ac:picMkLst>
        </pc:picChg>
      </pc:sldChg>
      <pc:sldChg chg="addSp modSp add mod replId setBg">
        <pc:chgData name="Tiffany Lyons" userId="S::tlyons_lord.ca#ext#@mncppc.onmicrosoft.com::1575acc2-c81d-4c31-a3ba-17b7273975f7" providerId="AD" clId="Web-{5FDD73E3-3B8D-31F3-8EF3-88FD772AA185}" dt="2021-01-19T23:16:06.627" v="75" actId="1076"/>
        <pc:sldMkLst>
          <pc:docMk/>
          <pc:sldMk cId="3862896394" sldId="677"/>
        </pc:sldMkLst>
        <pc:spChg chg="add mod">
          <ac:chgData name="Tiffany Lyons" userId="S::tlyons_lord.ca#ext#@mncppc.onmicrosoft.com::1575acc2-c81d-4c31-a3ba-17b7273975f7" providerId="AD" clId="Web-{5FDD73E3-3B8D-31F3-8EF3-88FD772AA185}" dt="2021-01-19T23:16:06.627" v="75" actId="1076"/>
          <ac:spMkLst>
            <pc:docMk/>
            <pc:sldMk cId="3862896394" sldId="677"/>
            <ac:spMk id="2" creationId="{9E3CEEB6-C32C-4471-A0BC-4596A20AC85C}"/>
          </ac:spMkLst>
        </pc:spChg>
        <pc:spChg chg="mod ord">
          <ac:chgData name="Tiffany Lyons" userId="S::tlyons_lord.ca#ext#@mncppc.onmicrosoft.com::1575acc2-c81d-4c31-a3ba-17b7273975f7" providerId="AD" clId="Web-{5FDD73E3-3B8D-31F3-8EF3-88FD772AA185}" dt="2021-01-19T23:13:07.357" v="53"/>
          <ac:spMkLst>
            <pc:docMk/>
            <pc:sldMk cId="3862896394" sldId="677"/>
            <ac:spMk id="3" creationId="{DDC726E6-50F9-45D0-88CB-B6C17BB76663}"/>
          </ac:spMkLst>
        </pc:spChg>
        <pc:spChg chg="mod ord">
          <ac:chgData name="Tiffany Lyons" userId="S::tlyons_lord.ca#ext#@mncppc.onmicrosoft.com::1575acc2-c81d-4c31-a3ba-17b7273975f7" providerId="AD" clId="Web-{5FDD73E3-3B8D-31F3-8EF3-88FD772AA185}" dt="2021-01-19T23:15:59.377" v="74" actId="20577"/>
          <ac:spMkLst>
            <pc:docMk/>
            <pc:sldMk cId="3862896394" sldId="677"/>
            <ac:spMk id="5" creationId="{7EC5712C-F6BD-4771-B680-5AFD63EFC4CD}"/>
          </ac:spMkLst>
        </pc:spChg>
        <pc:spChg chg="add">
          <ac:chgData name="Tiffany Lyons" userId="S::tlyons_lord.ca#ext#@mncppc.onmicrosoft.com::1575acc2-c81d-4c31-a3ba-17b7273975f7" providerId="AD" clId="Web-{5FDD73E3-3B8D-31F3-8EF3-88FD772AA185}" dt="2021-01-19T23:13:07.357" v="53"/>
          <ac:spMkLst>
            <pc:docMk/>
            <pc:sldMk cId="3862896394" sldId="677"/>
            <ac:spMk id="13" creationId="{33CD251C-A887-4D2F-925B-FC097198538B}"/>
          </ac:spMkLst>
        </pc:spChg>
        <pc:grpChg chg="add">
          <ac:chgData name="Tiffany Lyons" userId="S::tlyons_lord.ca#ext#@mncppc.onmicrosoft.com::1575acc2-c81d-4c31-a3ba-17b7273975f7" providerId="AD" clId="Web-{5FDD73E3-3B8D-31F3-8EF3-88FD772AA185}" dt="2021-01-19T23:13:07.357" v="53"/>
          <ac:grpSpMkLst>
            <pc:docMk/>
            <pc:sldMk cId="3862896394" sldId="677"/>
            <ac:grpSpMk id="15" creationId="{770AE191-D2EA-45C9-A44D-830C188F74CB}"/>
          </ac:grpSpMkLst>
        </pc:grpChg>
        <pc:picChg chg="ord">
          <ac:chgData name="Tiffany Lyons" userId="S::tlyons_lord.ca#ext#@mncppc.onmicrosoft.com::1575acc2-c81d-4c31-a3ba-17b7273975f7" providerId="AD" clId="Web-{5FDD73E3-3B8D-31F3-8EF3-88FD772AA185}" dt="2021-01-19T23:13:07.357" v="53"/>
          <ac:picMkLst>
            <pc:docMk/>
            <pc:sldMk cId="3862896394" sldId="677"/>
            <ac:picMk id="4" creationId="{CCFA45BC-B73F-49F0-9413-A469A1442BF4}"/>
          </ac:picMkLst>
        </pc:picChg>
        <pc:picChg chg="add mod">
          <ac:chgData name="Tiffany Lyons" userId="S::tlyons_lord.ca#ext#@mncppc.onmicrosoft.com::1575acc2-c81d-4c31-a3ba-17b7273975f7" providerId="AD" clId="Web-{5FDD73E3-3B8D-31F3-8EF3-88FD772AA185}" dt="2021-01-19T23:13:07.357" v="53"/>
          <ac:picMkLst>
            <pc:docMk/>
            <pc:sldMk cId="3862896394" sldId="677"/>
            <ac:picMk id="7" creationId="{4507AE37-7FEB-4B1A-AD21-5EF93EF0801B}"/>
          </ac:picMkLst>
        </pc:picChg>
        <pc:picChg chg="add mod">
          <ac:chgData name="Tiffany Lyons" userId="S::tlyons_lord.ca#ext#@mncppc.onmicrosoft.com::1575acc2-c81d-4c31-a3ba-17b7273975f7" providerId="AD" clId="Web-{5FDD73E3-3B8D-31F3-8EF3-88FD772AA185}" dt="2021-01-19T23:13:07.357" v="53"/>
          <ac:picMkLst>
            <pc:docMk/>
            <pc:sldMk cId="3862896394" sldId="677"/>
            <ac:picMk id="8" creationId="{2E956785-7799-4BBD-B04F-781DCF716A57}"/>
          </ac:picMkLst>
        </pc:picChg>
      </pc:sldChg>
    </pc:docChg>
  </pc:docChgLst>
  <pc:docChgLst>
    <pc:chgData name="Akins, Vanessa" userId="S::vanessa.akins@ppd.mncppc.org::dd24468d-40d8-4d36-94dd-d4f0c7a048b1" providerId="AD" clId="Web-{A0202D0F-6073-236E-22F0-42A729330F14}"/>
    <pc:docChg chg="modSld">
      <pc:chgData name="Akins, Vanessa" userId="S::vanessa.akins@ppd.mncppc.org::dd24468d-40d8-4d36-94dd-d4f0c7a048b1" providerId="AD" clId="Web-{A0202D0F-6073-236E-22F0-42A729330F14}" dt="2021-02-01T19:05:54.542" v="21"/>
      <pc:docMkLst>
        <pc:docMk/>
      </pc:docMkLst>
      <pc:sldChg chg="addCm">
        <pc:chgData name="Akins, Vanessa" userId="S::vanessa.akins@ppd.mncppc.org::dd24468d-40d8-4d36-94dd-d4f0c7a048b1" providerId="AD" clId="Web-{A0202D0F-6073-236E-22F0-42A729330F14}" dt="2021-02-01T18:43:29.365" v="1"/>
        <pc:sldMkLst>
          <pc:docMk/>
          <pc:sldMk cId="3127022454" sldId="261"/>
        </pc:sldMkLst>
      </pc:sldChg>
      <pc:sldChg chg="addCm">
        <pc:chgData name="Akins, Vanessa" userId="S::vanessa.akins@ppd.mncppc.org::dd24468d-40d8-4d36-94dd-d4f0c7a048b1" providerId="AD" clId="Web-{A0202D0F-6073-236E-22F0-42A729330F14}" dt="2021-02-01T18:40:44.439" v="0"/>
        <pc:sldMkLst>
          <pc:docMk/>
          <pc:sldMk cId="1647716823" sldId="639"/>
        </pc:sldMkLst>
      </pc:sldChg>
      <pc:sldChg chg="addCm modCm">
        <pc:chgData name="Akins, Vanessa" userId="S::vanessa.akins@ppd.mncppc.org::dd24468d-40d8-4d36-94dd-d4f0c7a048b1" providerId="AD" clId="Web-{A0202D0F-6073-236E-22F0-42A729330F14}" dt="2021-02-01T18:45:24.055" v="3"/>
        <pc:sldMkLst>
          <pc:docMk/>
          <pc:sldMk cId="221080735" sldId="661"/>
        </pc:sldMkLst>
      </pc:sldChg>
      <pc:sldChg chg="addCm">
        <pc:chgData name="Akins, Vanessa" userId="S::vanessa.akins@ppd.mncppc.org::dd24468d-40d8-4d36-94dd-d4f0c7a048b1" providerId="AD" clId="Web-{A0202D0F-6073-236E-22F0-42A729330F14}" dt="2021-02-01T18:57:07.071" v="13"/>
        <pc:sldMkLst>
          <pc:docMk/>
          <pc:sldMk cId="2402651256" sldId="665"/>
        </pc:sldMkLst>
      </pc:sldChg>
      <pc:sldChg chg="addCm">
        <pc:chgData name="Akins, Vanessa" userId="S::vanessa.akins@ppd.mncppc.org::dd24468d-40d8-4d36-94dd-d4f0c7a048b1" providerId="AD" clId="Web-{A0202D0F-6073-236E-22F0-42A729330F14}" dt="2021-02-01T18:46:21.088" v="4"/>
        <pc:sldMkLst>
          <pc:docMk/>
          <pc:sldMk cId="40809527" sldId="667"/>
        </pc:sldMkLst>
      </pc:sldChg>
      <pc:sldChg chg="addCm">
        <pc:chgData name="Akins, Vanessa" userId="S::vanessa.akins@ppd.mncppc.org::dd24468d-40d8-4d36-94dd-d4f0c7a048b1" providerId="AD" clId="Web-{A0202D0F-6073-236E-22F0-42A729330F14}" dt="2021-02-01T18:58:26.307" v="14"/>
        <pc:sldMkLst>
          <pc:docMk/>
          <pc:sldMk cId="3566354180" sldId="669"/>
        </pc:sldMkLst>
      </pc:sldChg>
      <pc:sldChg chg="modSp">
        <pc:chgData name="Akins, Vanessa" userId="S::vanessa.akins@ppd.mncppc.org::dd24468d-40d8-4d36-94dd-d4f0c7a048b1" providerId="AD" clId="Web-{A0202D0F-6073-236E-22F0-42A729330F14}" dt="2021-02-01T18:49:44.139" v="7" actId="20577"/>
        <pc:sldMkLst>
          <pc:docMk/>
          <pc:sldMk cId="2129781934" sldId="670"/>
        </pc:sldMkLst>
        <pc:spChg chg="mod">
          <ac:chgData name="Akins, Vanessa" userId="S::vanessa.akins@ppd.mncppc.org::dd24468d-40d8-4d36-94dd-d4f0c7a048b1" providerId="AD" clId="Web-{A0202D0F-6073-236E-22F0-42A729330F14}" dt="2021-02-01T18:49:44.139" v="7" actId="20577"/>
          <ac:spMkLst>
            <pc:docMk/>
            <pc:sldMk cId="2129781934" sldId="670"/>
            <ac:spMk id="5" creationId="{7EC5712C-F6BD-4771-B680-5AFD63EFC4CD}"/>
          </ac:spMkLst>
        </pc:spChg>
      </pc:sldChg>
      <pc:sldChg chg="modSp addCm">
        <pc:chgData name="Akins, Vanessa" userId="S::vanessa.akins@ppd.mncppc.org::dd24468d-40d8-4d36-94dd-d4f0c7a048b1" providerId="AD" clId="Web-{A0202D0F-6073-236E-22F0-42A729330F14}" dt="2021-02-01T19:05:54.542" v="21"/>
        <pc:sldMkLst>
          <pc:docMk/>
          <pc:sldMk cId="745224154" sldId="672"/>
        </pc:sldMkLst>
        <pc:spChg chg="mod">
          <ac:chgData name="Akins, Vanessa" userId="S::vanessa.akins@ppd.mncppc.org::dd24468d-40d8-4d36-94dd-d4f0c7a048b1" providerId="AD" clId="Web-{A0202D0F-6073-236E-22F0-42A729330F14}" dt="2021-02-01T19:05:20.572" v="20" actId="20577"/>
          <ac:spMkLst>
            <pc:docMk/>
            <pc:sldMk cId="745224154" sldId="672"/>
            <ac:spMk id="16" creationId="{ECBF17DC-232D-4B2C-884E-F1256D74F6A7}"/>
          </ac:spMkLst>
        </pc:spChg>
      </pc:sldChg>
      <pc:sldChg chg="addCm">
        <pc:chgData name="Akins, Vanessa" userId="S::vanessa.akins@ppd.mncppc.org::dd24468d-40d8-4d36-94dd-d4f0c7a048b1" providerId="AD" clId="Web-{A0202D0F-6073-236E-22F0-42A729330F14}" dt="2021-02-01T18:59:22.902" v="15"/>
        <pc:sldMkLst>
          <pc:docMk/>
          <pc:sldMk cId="3211271278" sldId="675"/>
        </pc:sldMkLst>
      </pc:sldChg>
      <pc:sldChg chg="addCm">
        <pc:chgData name="Akins, Vanessa" userId="S::vanessa.akins@ppd.mncppc.org::dd24468d-40d8-4d36-94dd-d4f0c7a048b1" providerId="AD" clId="Web-{A0202D0F-6073-236E-22F0-42A729330F14}" dt="2021-02-01T19:01:32.723" v="16"/>
        <pc:sldMkLst>
          <pc:docMk/>
          <pc:sldMk cId="3872839943" sldId="676"/>
        </pc:sldMkLst>
      </pc:sldChg>
      <pc:sldChg chg="modSp">
        <pc:chgData name="Akins, Vanessa" userId="S::vanessa.akins@ppd.mncppc.org::dd24468d-40d8-4d36-94dd-d4f0c7a048b1" providerId="AD" clId="Web-{A0202D0F-6073-236E-22F0-42A729330F14}" dt="2021-02-01T18:51:32.844" v="12" actId="20577"/>
        <pc:sldMkLst>
          <pc:docMk/>
          <pc:sldMk cId="3862896394" sldId="677"/>
        </pc:sldMkLst>
        <pc:spChg chg="mod">
          <ac:chgData name="Akins, Vanessa" userId="S::vanessa.akins@ppd.mncppc.org::dd24468d-40d8-4d36-94dd-d4f0c7a048b1" providerId="AD" clId="Web-{A0202D0F-6073-236E-22F0-42A729330F14}" dt="2021-02-01T18:51:32.844" v="12" actId="20577"/>
          <ac:spMkLst>
            <pc:docMk/>
            <pc:sldMk cId="3862896394" sldId="677"/>
            <ac:spMk id="5" creationId="{7EC5712C-F6BD-4771-B680-5AFD63EFC4CD}"/>
          </ac:spMkLst>
        </pc:spChg>
      </pc:sldChg>
      <pc:sldChg chg="addCm">
        <pc:chgData name="Akins, Vanessa" userId="S::vanessa.akins@ppd.mncppc.org::dd24468d-40d8-4d36-94dd-d4f0c7a048b1" providerId="AD" clId="Web-{A0202D0F-6073-236E-22F0-42A729330F14}" dt="2021-02-01T18:48:25.747" v="5"/>
        <pc:sldMkLst>
          <pc:docMk/>
          <pc:sldMk cId="3980761953" sldId="679"/>
        </pc:sldMkLst>
      </pc:sldChg>
    </pc:docChg>
  </pc:docChgLst>
  <pc:docChgLst>
    <pc:chgData name="Akins, Vanessa" userId="S::vanessa.akins@ppd.mncppc.org::dd24468d-40d8-4d36-94dd-d4f0c7a048b1" providerId="AD" clId="Web-{472B8A1E-660C-DDFB-7388-7C9B199BF765}"/>
    <pc:docChg chg="">
      <pc:chgData name="Akins, Vanessa" userId="S::vanessa.akins@ppd.mncppc.org::dd24468d-40d8-4d36-94dd-d4f0c7a048b1" providerId="AD" clId="Web-{472B8A1E-660C-DDFB-7388-7C9B199BF765}" dt="2021-02-12T17:23:20.713" v="0"/>
      <pc:docMkLst>
        <pc:docMk/>
      </pc:docMkLst>
      <pc:sldChg chg="addCm">
        <pc:chgData name="Akins, Vanessa" userId="S::vanessa.akins@ppd.mncppc.org::dd24468d-40d8-4d36-94dd-d4f0c7a048b1" providerId="AD" clId="Web-{472B8A1E-660C-DDFB-7388-7C9B199BF765}" dt="2021-02-12T17:23:20.713" v="0"/>
        <pc:sldMkLst>
          <pc:docMk/>
          <pc:sldMk cId="3242415403" sldId="660"/>
        </pc:sldMkLst>
      </pc:sldChg>
    </pc:docChg>
  </pc:docChgLst>
  <pc:docChgLst>
    <pc:chgData name="Tiffany Lyons" userId="S::tlyons_lord.ca#ext#@mncppc.onmicrosoft.com::1575acc2-c81d-4c31-a3ba-17b7273975f7" providerId="AD" clId="Web-{7496AAC2-F96C-342D-FE74-EC7B3643EEB7}"/>
    <pc:docChg chg="modSld">
      <pc:chgData name="Tiffany Lyons" userId="S::tlyons_lord.ca#ext#@mncppc.onmicrosoft.com::1575acc2-c81d-4c31-a3ba-17b7273975f7" providerId="AD" clId="Web-{7496AAC2-F96C-342D-FE74-EC7B3643EEB7}" dt="2021-02-17T17:25:09.074" v="60" actId="20577"/>
      <pc:docMkLst>
        <pc:docMk/>
      </pc:docMkLst>
      <pc:sldChg chg="modSp">
        <pc:chgData name="Tiffany Lyons" userId="S::tlyons_lord.ca#ext#@mncppc.onmicrosoft.com::1575acc2-c81d-4c31-a3ba-17b7273975f7" providerId="AD" clId="Web-{7496AAC2-F96C-342D-FE74-EC7B3643EEB7}" dt="2021-02-17T17:25:09.074" v="60" actId="20577"/>
        <pc:sldMkLst>
          <pc:docMk/>
          <pc:sldMk cId="4273324884" sldId="664"/>
        </pc:sldMkLst>
        <pc:spChg chg="mod">
          <ac:chgData name="Tiffany Lyons" userId="S::tlyons_lord.ca#ext#@mncppc.onmicrosoft.com::1575acc2-c81d-4c31-a3ba-17b7273975f7" providerId="AD" clId="Web-{7496AAC2-F96C-342D-FE74-EC7B3643EEB7}" dt="2021-02-17T17:25:09.074" v="60" actId="20577"/>
          <ac:spMkLst>
            <pc:docMk/>
            <pc:sldMk cId="4273324884" sldId="664"/>
            <ac:spMk id="8" creationId="{377F68A4-0CFB-4480-B5E6-08CCE374180A}"/>
          </ac:spMkLst>
        </pc:spChg>
      </pc:sldChg>
      <pc:sldChg chg="modSp">
        <pc:chgData name="Tiffany Lyons" userId="S::tlyons_lord.ca#ext#@mncppc.onmicrosoft.com::1575acc2-c81d-4c31-a3ba-17b7273975f7" providerId="AD" clId="Web-{7496AAC2-F96C-342D-FE74-EC7B3643EEB7}" dt="2021-02-16T23:15:29.112" v="57" actId="20577"/>
        <pc:sldMkLst>
          <pc:docMk/>
          <pc:sldMk cId="413678095" sldId="686"/>
        </pc:sldMkLst>
        <pc:spChg chg="mod">
          <ac:chgData name="Tiffany Lyons" userId="S::tlyons_lord.ca#ext#@mncppc.onmicrosoft.com::1575acc2-c81d-4c31-a3ba-17b7273975f7" providerId="AD" clId="Web-{7496AAC2-F96C-342D-FE74-EC7B3643EEB7}" dt="2021-02-16T23:15:29.112" v="57" actId="20577"/>
          <ac:spMkLst>
            <pc:docMk/>
            <pc:sldMk cId="413678095" sldId="686"/>
            <ac:spMk id="23" creationId="{4E6637E1-6889-4F4C-9DC4-03C7EE797E4F}"/>
          </ac:spMkLst>
        </pc:spChg>
      </pc:sldChg>
    </pc:docChg>
  </pc:docChgLst>
  <pc:docChgLst>
    <pc:chgData name="Tiffany Lyons" userId="S::tlyons_lord.ca#ext#@mncppc.onmicrosoft.com::1575acc2-c81d-4c31-a3ba-17b7273975f7" providerId="AD" clId="Web-{0F6B6A8E-B90F-5A56-B551-E364582034B4}"/>
    <pc:docChg chg="modSld">
      <pc:chgData name="Tiffany Lyons" userId="S::tlyons_lord.ca#ext#@mncppc.onmicrosoft.com::1575acc2-c81d-4c31-a3ba-17b7273975f7" providerId="AD" clId="Web-{0F6B6A8E-B90F-5A56-B551-E364582034B4}" dt="2021-02-18T22:41:16.426" v="13"/>
      <pc:docMkLst>
        <pc:docMk/>
      </pc:docMkLst>
      <pc:sldChg chg="modSp">
        <pc:chgData name="Tiffany Lyons" userId="S::tlyons_lord.ca#ext#@mncppc.onmicrosoft.com::1575acc2-c81d-4c31-a3ba-17b7273975f7" providerId="AD" clId="Web-{0F6B6A8E-B90F-5A56-B551-E364582034B4}" dt="2021-02-18T22:41:16.426" v="13"/>
        <pc:sldMkLst>
          <pc:docMk/>
          <pc:sldMk cId="4273324884" sldId="664"/>
        </pc:sldMkLst>
        <pc:spChg chg="mod">
          <ac:chgData name="Tiffany Lyons" userId="S::tlyons_lord.ca#ext#@mncppc.onmicrosoft.com::1575acc2-c81d-4c31-a3ba-17b7273975f7" providerId="AD" clId="Web-{0F6B6A8E-B90F-5A56-B551-E364582034B4}" dt="2021-02-18T22:41:16.426" v="13"/>
          <ac:spMkLst>
            <pc:docMk/>
            <pc:sldMk cId="4273324884" sldId="664"/>
            <ac:spMk id="8" creationId="{377F68A4-0CFB-4480-B5E6-08CCE374180A}"/>
          </ac:spMkLst>
        </pc:spChg>
      </pc:sldChg>
    </pc:docChg>
  </pc:docChgLst>
  <pc:docChgLst>
    <pc:chgData name="Akins, Vanessa" userId="S::vanessa.akins@ppd.mncppc.org::dd24468d-40d8-4d36-94dd-d4f0c7a048b1" providerId="AD" clId="Web-{B8BD0275-A4A6-91B4-759A-EDDAD21067F6}"/>
    <pc:docChg chg="modSld">
      <pc:chgData name="Akins, Vanessa" userId="S::vanessa.akins@ppd.mncppc.org::dd24468d-40d8-4d36-94dd-d4f0c7a048b1" providerId="AD" clId="Web-{B8BD0275-A4A6-91B4-759A-EDDAD21067F6}" dt="2021-02-01T16:35:42.074" v="39" actId="1076"/>
      <pc:docMkLst>
        <pc:docMk/>
      </pc:docMkLst>
      <pc:sldChg chg="modSp">
        <pc:chgData name="Akins, Vanessa" userId="S::vanessa.akins@ppd.mncppc.org::dd24468d-40d8-4d36-94dd-d4f0c7a048b1" providerId="AD" clId="Web-{B8BD0275-A4A6-91B4-759A-EDDAD21067F6}" dt="2021-02-01T16:35:42.074" v="39" actId="1076"/>
        <pc:sldMkLst>
          <pc:docMk/>
          <pc:sldMk cId="1647716823" sldId="639"/>
        </pc:sldMkLst>
        <pc:spChg chg="mod">
          <ac:chgData name="Akins, Vanessa" userId="S::vanessa.akins@ppd.mncppc.org::dd24468d-40d8-4d36-94dd-d4f0c7a048b1" providerId="AD" clId="Web-{B8BD0275-A4A6-91B4-759A-EDDAD21067F6}" dt="2021-02-01T16:35:42.074" v="39" actId="1076"/>
          <ac:spMkLst>
            <pc:docMk/>
            <pc:sldMk cId="1647716823" sldId="639"/>
            <ac:spMk id="5" creationId="{EE04AD07-E30B-42D3-A165-6093DFC628FD}"/>
          </ac:spMkLst>
        </pc:spChg>
        <pc:cxnChg chg="mod">
          <ac:chgData name="Akins, Vanessa" userId="S::vanessa.akins@ppd.mncppc.org::dd24468d-40d8-4d36-94dd-d4f0c7a048b1" providerId="AD" clId="Web-{B8BD0275-A4A6-91B4-759A-EDDAD21067F6}" dt="2021-02-01T16:34:18.600" v="28" actId="1076"/>
          <ac:cxnSpMkLst>
            <pc:docMk/>
            <pc:sldMk cId="1647716823" sldId="639"/>
            <ac:cxnSpMk id="17" creationId="{D4A97E13-4792-48BF-87E0-93DB6F95893D}"/>
          </ac:cxnSpMkLst>
        </pc:cxnChg>
      </pc:sldChg>
    </pc:docChg>
  </pc:docChgLst>
  <pc:docChgLst>
    <pc:chgData name="Akins, Vanessa" userId="S::vanessa.akins@ppd.mncppc.org::dd24468d-40d8-4d36-94dd-d4f0c7a048b1" providerId="AD" clId="Web-{122D7D86-1FC3-7BEF-A148-CB69839E03C1}"/>
    <pc:docChg chg="">
      <pc:chgData name="Akins, Vanessa" userId="S::vanessa.akins@ppd.mncppc.org::dd24468d-40d8-4d36-94dd-d4f0c7a048b1" providerId="AD" clId="Web-{122D7D86-1FC3-7BEF-A148-CB69839E03C1}" dt="2021-02-11T16:18:49.587" v="2"/>
      <pc:docMkLst>
        <pc:docMk/>
      </pc:docMkLst>
      <pc:sldChg chg="addCm">
        <pc:chgData name="Akins, Vanessa" userId="S::vanessa.akins@ppd.mncppc.org::dd24468d-40d8-4d36-94dd-d4f0c7a048b1" providerId="AD" clId="Web-{122D7D86-1FC3-7BEF-A148-CB69839E03C1}" dt="2021-02-11T16:18:49.587" v="2"/>
        <pc:sldMkLst>
          <pc:docMk/>
          <pc:sldMk cId="2559632894" sldId="603"/>
        </pc:sldMkLst>
      </pc:sldChg>
      <pc:sldChg chg="addCm">
        <pc:chgData name="Akins, Vanessa" userId="S::vanessa.akins@ppd.mncppc.org::dd24468d-40d8-4d36-94dd-d4f0c7a048b1" providerId="AD" clId="Web-{122D7D86-1FC3-7BEF-A148-CB69839E03C1}" dt="2021-02-11T16:05:27.491" v="0"/>
        <pc:sldMkLst>
          <pc:docMk/>
          <pc:sldMk cId="2402651256" sldId="665"/>
        </pc:sldMkLst>
      </pc:sldChg>
      <pc:sldChg chg="addCm">
        <pc:chgData name="Akins, Vanessa" userId="S::vanessa.akins@ppd.mncppc.org::dd24468d-40d8-4d36-94dd-d4f0c7a048b1" providerId="AD" clId="Web-{122D7D86-1FC3-7BEF-A148-CB69839E03C1}" dt="2021-02-11T16:08:57.527" v="1"/>
        <pc:sldMkLst>
          <pc:docMk/>
          <pc:sldMk cId="413678095" sldId="686"/>
        </pc:sldMkLst>
      </pc:sldChg>
    </pc:docChg>
  </pc:docChgLst>
  <pc:docChgLst>
    <pc:chgData name="jbaileybryant" userId="S::jbaileybryant_lord.ca#ext#@mncppc.onmicrosoft.com::6bf142bb-e501-4191-8411-fe5ff54421c1" providerId="AD" clId="Web-{EB5370B5-BBCE-444A-B19E-FFAC1398572C}"/>
    <pc:docChg chg="modSld">
      <pc:chgData name="jbaileybryant" userId="S::jbaileybryant_lord.ca#ext#@mncppc.onmicrosoft.com::6bf142bb-e501-4191-8411-fe5ff54421c1" providerId="AD" clId="Web-{EB5370B5-BBCE-444A-B19E-FFAC1398572C}" dt="2021-02-16T20:29:10.805" v="558"/>
      <pc:docMkLst>
        <pc:docMk/>
      </pc:docMkLst>
      <pc:sldChg chg="modNotes">
        <pc:chgData name="jbaileybryant" userId="S::jbaileybryant_lord.ca#ext#@mncppc.onmicrosoft.com::6bf142bb-e501-4191-8411-fe5ff54421c1" providerId="AD" clId="Web-{EB5370B5-BBCE-444A-B19E-FFAC1398572C}" dt="2021-02-16T20:11:39.010" v="263"/>
        <pc:sldMkLst>
          <pc:docMk/>
          <pc:sldMk cId="641226256" sldId="418"/>
        </pc:sldMkLst>
      </pc:sldChg>
      <pc:sldChg chg="modNotes">
        <pc:chgData name="jbaileybryant" userId="S::jbaileybryant_lord.ca#ext#@mncppc.onmicrosoft.com::6bf142bb-e501-4191-8411-fe5ff54421c1" providerId="AD" clId="Web-{EB5370B5-BBCE-444A-B19E-FFAC1398572C}" dt="2021-02-16T20:15:13.704" v="472"/>
        <pc:sldMkLst>
          <pc:docMk/>
          <pc:sldMk cId="2834635361" sldId="543"/>
        </pc:sldMkLst>
      </pc:sldChg>
      <pc:sldChg chg="modNotes">
        <pc:chgData name="jbaileybryant" userId="S::jbaileybryant_lord.ca#ext#@mncppc.onmicrosoft.com::6bf142bb-e501-4191-8411-fe5ff54421c1" providerId="AD" clId="Web-{EB5370B5-BBCE-444A-B19E-FFAC1398572C}" dt="2021-02-16T19:59:09.755" v="21"/>
        <pc:sldMkLst>
          <pc:docMk/>
          <pc:sldMk cId="203077381" sldId="637"/>
        </pc:sldMkLst>
      </pc:sldChg>
      <pc:sldChg chg="modNotes">
        <pc:chgData name="jbaileybryant" userId="S::jbaileybryant_lord.ca#ext#@mncppc.onmicrosoft.com::6bf142bb-e501-4191-8411-fe5ff54421c1" providerId="AD" clId="Web-{EB5370B5-BBCE-444A-B19E-FFAC1398572C}" dt="2021-02-16T20:29:10.805" v="558"/>
        <pc:sldMkLst>
          <pc:docMk/>
          <pc:sldMk cId="2402651256" sldId="665"/>
        </pc:sldMkLst>
      </pc:sldChg>
      <pc:sldChg chg="modNotes">
        <pc:chgData name="jbaileybryant" userId="S::jbaileybryant_lord.ca#ext#@mncppc.onmicrosoft.com::6bf142bb-e501-4191-8411-fe5ff54421c1" providerId="AD" clId="Web-{EB5370B5-BBCE-444A-B19E-FFAC1398572C}" dt="2021-02-16T20:26:52.708" v="556"/>
        <pc:sldMkLst>
          <pc:docMk/>
          <pc:sldMk cId="40809527" sldId="667"/>
        </pc:sldMkLst>
      </pc:sldChg>
      <pc:sldChg chg="modNotes">
        <pc:chgData name="jbaileybryant" userId="S::jbaileybryant_lord.ca#ext#@mncppc.onmicrosoft.com::6bf142bb-e501-4191-8411-fe5ff54421c1" providerId="AD" clId="Web-{EB5370B5-BBCE-444A-B19E-FFAC1398572C}" dt="2021-02-16T20:24:55.423" v="505"/>
        <pc:sldMkLst>
          <pc:docMk/>
          <pc:sldMk cId="463097000" sldId="682"/>
        </pc:sldMkLst>
      </pc:sldChg>
    </pc:docChg>
  </pc:docChgLst>
  <pc:docChgLst>
    <pc:chgData name="Reynolds, Kipling" userId="245cdaac-3b0b-4dd6-9e38-147c06cb0f75" providerId="ADAL" clId="{5D67D1EC-8313-44CD-BE42-F13297E7EBE0}"/>
    <pc:docChg chg="custSel modSld sldOrd">
      <pc:chgData name="Reynolds, Kipling" userId="245cdaac-3b0b-4dd6-9e38-147c06cb0f75" providerId="ADAL" clId="{5D67D1EC-8313-44CD-BE42-F13297E7EBE0}" dt="2021-02-12T16:49:37.035" v="60" actId="1589"/>
      <pc:docMkLst>
        <pc:docMk/>
      </pc:docMkLst>
      <pc:sldChg chg="addCm modCm">
        <pc:chgData name="Reynolds, Kipling" userId="245cdaac-3b0b-4dd6-9e38-147c06cb0f75" providerId="ADAL" clId="{5D67D1EC-8313-44CD-BE42-F13297E7EBE0}" dt="2021-02-08T16:59:00.930" v="4"/>
        <pc:sldMkLst>
          <pc:docMk/>
          <pc:sldMk cId="641226256" sldId="418"/>
        </pc:sldMkLst>
      </pc:sldChg>
      <pc:sldChg chg="addCm modCm">
        <pc:chgData name="Reynolds, Kipling" userId="245cdaac-3b0b-4dd6-9e38-147c06cb0f75" providerId="ADAL" clId="{5D67D1EC-8313-44CD-BE42-F13297E7EBE0}" dt="2021-02-08T16:58:31.509" v="1"/>
        <pc:sldMkLst>
          <pc:docMk/>
          <pc:sldMk cId="228620769" sldId="630"/>
        </pc:sldMkLst>
      </pc:sldChg>
      <pc:sldChg chg="ord">
        <pc:chgData name="Reynolds, Kipling" userId="245cdaac-3b0b-4dd6-9e38-147c06cb0f75" providerId="ADAL" clId="{5D67D1EC-8313-44CD-BE42-F13297E7EBE0}" dt="2021-02-08T18:03:28.880" v="58"/>
        <pc:sldMkLst>
          <pc:docMk/>
          <pc:sldMk cId="203077381" sldId="637"/>
        </pc:sldMkLst>
      </pc:sldChg>
      <pc:sldChg chg="modCm">
        <pc:chgData name="Reynolds, Kipling" userId="245cdaac-3b0b-4dd6-9e38-147c06cb0f75" providerId="ADAL" clId="{5D67D1EC-8313-44CD-BE42-F13297E7EBE0}" dt="2021-02-12T16:46:23.968" v="59"/>
        <pc:sldMkLst>
          <pc:docMk/>
          <pc:sldMk cId="1939313027" sldId="641"/>
        </pc:sldMkLst>
      </pc:sldChg>
      <pc:sldChg chg="addCm modCm">
        <pc:chgData name="Reynolds, Kipling" userId="245cdaac-3b0b-4dd6-9e38-147c06cb0f75" providerId="ADAL" clId="{5D67D1EC-8313-44CD-BE42-F13297E7EBE0}" dt="2021-02-08T17:37:48.816" v="47"/>
        <pc:sldMkLst>
          <pc:docMk/>
          <pc:sldMk cId="310733510" sldId="657"/>
        </pc:sldMkLst>
      </pc:sldChg>
      <pc:sldChg chg="addCm modCm">
        <pc:chgData name="Reynolds, Kipling" userId="245cdaac-3b0b-4dd6-9e38-147c06cb0f75" providerId="ADAL" clId="{5D67D1EC-8313-44CD-BE42-F13297E7EBE0}" dt="2021-02-12T16:49:37.035" v="60" actId="1589"/>
        <pc:sldMkLst>
          <pc:docMk/>
          <pc:sldMk cId="3242415403" sldId="660"/>
        </pc:sldMkLst>
      </pc:sldChg>
      <pc:sldChg chg="modSp mod addCm modCm">
        <pc:chgData name="Reynolds, Kipling" userId="245cdaac-3b0b-4dd6-9e38-147c06cb0f75" providerId="ADAL" clId="{5D67D1EC-8313-44CD-BE42-F13297E7EBE0}" dt="2021-02-08T17:00:55.191" v="8"/>
        <pc:sldMkLst>
          <pc:docMk/>
          <pc:sldMk cId="221080735" sldId="661"/>
        </pc:sldMkLst>
        <pc:picChg chg="mod">
          <ac:chgData name="Reynolds, Kipling" userId="245cdaac-3b0b-4dd6-9e38-147c06cb0f75" providerId="ADAL" clId="{5D67D1EC-8313-44CD-BE42-F13297E7EBE0}" dt="2021-02-08T16:59:40.203" v="6" actId="1076"/>
          <ac:picMkLst>
            <pc:docMk/>
            <pc:sldMk cId="221080735" sldId="661"/>
            <ac:picMk id="4" creationId="{CCFA45BC-B73F-49F0-9413-A469A1442BF4}"/>
          </ac:picMkLst>
        </pc:picChg>
      </pc:sldChg>
      <pc:sldChg chg="addCm modCm">
        <pc:chgData name="Reynolds, Kipling" userId="245cdaac-3b0b-4dd6-9e38-147c06cb0f75" providerId="ADAL" clId="{5D67D1EC-8313-44CD-BE42-F13297E7EBE0}" dt="2021-02-08T17:05:07.907" v="21"/>
        <pc:sldMkLst>
          <pc:docMk/>
          <pc:sldMk cId="4273324884" sldId="664"/>
        </pc:sldMkLst>
      </pc:sldChg>
      <pc:sldChg chg="addCm modCm">
        <pc:chgData name="Reynolds, Kipling" userId="245cdaac-3b0b-4dd6-9e38-147c06cb0f75" providerId="ADAL" clId="{5D67D1EC-8313-44CD-BE42-F13297E7EBE0}" dt="2021-02-08T17:29:31.396" v="25" actId="1589"/>
        <pc:sldMkLst>
          <pc:docMk/>
          <pc:sldMk cId="2402651256" sldId="665"/>
        </pc:sldMkLst>
      </pc:sldChg>
      <pc:sldChg chg="addCm modCm">
        <pc:chgData name="Reynolds, Kipling" userId="245cdaac-3b0b-4dd6-9e38-147c06cb0f75" providerId="ADAL" clId="{5D67D1EC-8313-44CD-BE42-F13297E7EBE0}" dt="2021-02-08T17:01:49.749" v="11"/>
        <pc:sldMkLst>
          <pc:docMk/>
          <pc:sldMk cId="40809527" sldId="667"/>
        </pc:sldMkLst>
      </pc:sldChg>
      <pc:sldChg chg="addCm modCm">
        <pc:chgData name="Reynolds, Kipling" userId="245cdaac-3b0b-4dd6-9e38-147c06cb0f75" providerId="ADAL" clId="{5D67D1EC-8313-44CD-BE42-F13297E7EBE0}" dt="2021-02-08T17:31:28.037" v="31"/>
        <pc:sldMkLst>
          <pc:docMk/>
          <pc:sldMk cId="3566354180" sldId="669"/>
        </pc:sldMkLst>
      </pc:sldChg>
      <pc:sldChg chg="addCm modCm">
        <pc:chgData name="Reynolds, Kipling" userId="245cdaac-3b0b-4dd6-9e38-147c06cb0f75" providerId="ADAL" clId="{5D67D1EC-8313-44CD-BE42-F13297E7EBE0}" dt="2021-02-08T17:02:49.451" v="14"/>
        <pc:sldMkLst>
          <pc:docMk/>
          <pc:sldMk cId="2129781934" sldId="670"/>
        </pc:sldMkLst>
      </pc:sldChg>
      <pc:sldChg chg="addCm modCm">
        <pc:chgData name="Reynolds, Kipling" userId="245cdaac-3b0b-4dd6-9e38-147c06cb0f75" providerId="ADAL" clId="{5D67D1EC-8313-44CD-BE42-F13297E7EBE0}" dt="2021-02-08T17:35:42.286" v="41"/>
        <pc:sldMkLst>
          <pc:docMk/>
          <pc:sldMk cId="4230857619" sldId="671"/>
        </pc:sldMkLst>
      </pc:sldChg>
      <pc:sldChg chg="addCm delCm modCm">
        <pc:chgData name="Reynolds, Kipling" userId="245cdaac-3b0b-4dd6-9e38-147c06cb0f75" providerId="ADAL" clId="{5D67D1EC-8313-44CD-BE42-F13297E7EBE0}" dt="2021-02-08T17:37:08.360" v="44"/>
        <pc:sldMkLst>
          <pc:docMk/>
          <pc:sldMk cId="745224154" sldId="672"/>
        </pc:sldMkLst>
      </pc:sldChg>
      <pc:sldChg chg="addCm modCm">
        <pc:chgData name="Reynolds, Kipling" userId="245cdaac-3b0b-4dd6-9e38-147c06cb0f75" providerId="ADAL" clId="{5D67D1EC-8313-44CD-BE42-F13297E7EBE0}" dt="2021-02-08T17:33:21.567" v="36"/>
        <pc:sldMkLst>
          <pc:docMk/>
          <pc:sldMk cId="3211271278" sldId="675"/>
        </pc:sldMkLst>
      </pc:sldChg>
      <pc:sldChg chg="addCm modCm">
        <pc:chgData name="Reynolds, Kipling" userId="245cdaac-3b0b-4dd6-9e38-147c06cb0f75" providerId="ADAL" clId="{5D67D1EC-8313-44CD-BE42-F13297E7EBE0}" dt="2021-02-08T17:34:15.638" v="38"/>
        <pc:sldMkLst>
          <pc:docMk/>
          <pc:sldMk cId="3872839943" sldId="676"/>
        </pc:sldMkLst>
      </pc:sldChg>
      <pc:sldChg chg="addCm modCm">
        <pc:chgData name="Reynolds, Kipling" userId="245cdaac-3b0b-4dd6-9e38-147c06cb0f75" providerId="ADAL" clId="{5D67D1EC-8313-44CD-BE42-F13297E7EBE0}" dt="2021-02-08T17:04:34.350" v="19"/>
        <pc:sldMkLst>
          <pc:docMk/>
          <pc:sldMk cId="4187174591" sldId="680"/>
        </pc:sldMkLst>
      </pc:sldChg>
    </pc:docChg>
  </pc:docChgLst>
  <pc:docChgLst>
    <pc:chgData name="Akins, Vanessa" userId="S::vanessa.akins@ppd.mncppc.org::dd24468d-40d8-4d36-94dd-d4f0c7a048b1" providerId="AD" clId="Web-{8CC7ABEA-E029-6451-7497-22293AC43D14}"/>
    <pc:docChg chg="">
      <pc:chgData name="Akins, Vanessa" userId="S::vanessa.akins@ppd.mncppc.org::dd24468d-40d8-4d36-94dd-d4f0c7a048b1" providerId="AD" clId="Web-{8CC7ABEA-E029-6451-7497-22293AC43D14}" dt="2021-02-09T14:11:09.598" v="5"/>
      <pc:docMkLst>
        <pc:docMk/>
      </pc:docMkLst>
      <pc:sldChg chg="addCm">
        <pc:chgData name="Akins, Vanessa" userId="S::vanessa.akins@ppd.mncppc.org::dd24468d-40d8-4d36-94dd-d4f0c7a048b1" providerId="AD" clId="Web-{8CC7ABEA-E029-6451-7497-22293AC43D14}" dt="2021-02-09T14:06:14.200" v="1"/>
        <pc:sldMkLst>
          <pc:docMk/>
          <pc:sldMk cId="3127022454" sldId="261"/>
        </pc:sldMkLst>
      </pc:sldChg>
      <pc:sldChg chg="addCm">
        <pc:chgData name="Akins, Vanessa" userId="S::vanessa.akins@ppd.mncppc.org::dd24468d-40d8-4d36-94dd-d4f0c7a048b1" providerId="AD" clId="Web-{8CC7ABEA-E029-6451-7497-22293AC43D14}" dt="2021-02-09T14:06:49.748" v="2"/>
        <pc:sldMkLst>
          <pc:docMk/>
          <pc:sldMk cId="641226256" sldId="418"/>
        </pc:sldMkLst>
      </pc:sldChg>
      <pc:sldChg chg="addCm">
        <pc:chgData name="Akins, Vanessa" userId="S::vanessa.akins@ppd.mncppc.org::dd24468d-40d8-4d36-94dd-d4f0c7a048b1" providerId="AD" clId="Web-{8CC7ABEA-E029-6451-7497-22293AC43D14}" dt="2021-02-09T14:04:26.432" v="0"/>
        <pc:sldMkLst>
          <pc:docMk/>
          <pc:sldMk cId="1939313027" sldId="641"/>
        </pc:sldMkLst>
      </pc:sldChg>
      <pc:sldChg chg="addCm">
        <pc:chgData name="Akins, Vanessa" userId="S::vanessa.akins@ppd.mncppc.org::dd24468d-40d8-4d36-94dd-d4f0c7a048b1" providerId="AD" clId="Web-{8CC7ABEA-E029-6451-7497-22293AC43D14}" dt="2021-02-09T14:07:20.405" v="3"/>
        <pc:sldMkLst>
          <pc:docMk/>
          <pc:sldMk cId="40809527" sldId="667"/>
        </pc:sldMkLst>
      </pc:sldChg>
      <pc:sldChg chg="addCm">
        <pc:chgData name="Akins, Vanessa" userId="S::vanessa.akins@ppd.mncppc.org::dd24468d-40d8-4d36-94dd-d4f0c7a048b1" providerId="AD" clId="Web-{8CC7ABEA-E029-6451-7497-22293AC43D14}" dt="2021-02-09T14:09:07.454" v="4"/>
        <pc:sldMkLst>
          <pc:docMk/>
          <pc:sldMk cId="2129781934" sldId="670"/>
        </pc:sldMkLst>
      </pc:sldChg>
      <pc:sldChg chg="addCm">
        <pc:chgData name="Akins, Vanessa" userId="S::vanessa.akins@ppd.mncppc.org::dd24468d-40d8-4d36-94dd-d4f0c7a048b1" providerId="AD" clId="Web-{8CC7ABEA-E029-6451-7497-22293AC43D14}" dt="2021-02-09T14:11:09.598" v="5"/>
        <pc:sldMkLst>
          <pc:docMk/>
          <pc:sldMk cId="745224154" sldId="672"/>
        </pc:sldMkLst>
      </pc:sldChg>
    </pc:docChg>
  </pc:docChgLst>
  <pc:docChgLst>
    <pc:chgData name="Akins, Vanessa" userId="dd24468d-40d8-4d36-94dd-d4f0c7a048b1" providerId="ADAL" clId="{D202FE93-ACE0-46BD-9752-B82EFC8A7BD0}"/>
    <pc:docChg chg="modSld sldOrd">
      <pc:chgData name="Akins, Vanessa" userId="dd24468d-40d8-4d36-94dd-d4f0c7a048b1" providerId="ADAL" clId="{D202FE93-ACE0-46BD-9752-B82EFC8A7BD0}" dt="2022-11-08T15:03:25.293" v="1"/>
      <pc:docMkLst>
        <pc:docMk/>
      </pc:docMkLst>
      <pc:sldChg chg="ord">
        <pc:chgData name="Akins, Vanessa" userId="dd24468d-40d8-4d36-94dd-d4f0c7a048b1" providerId="ADAL" clId="{D202FE93-ACE0-46BD-9752-B82EFC8A7BD0}" dt="2022-11-08T15:03:25.293" v="1"/>
        <pc:sldMkLst>
          <pc:docMk/>
          <pc:sldMk cId="2559632894" sldId="603"/>
        </pc:sldMkLst>
      </pc:sldChg>
    </pc:docChg>
  </pc:docChgLst>
  <pc:docChgLst>
    <pc:chgData name="Tiffany Lyons" userId="S::tlyons_lord.ca#ext#@mncppc.onmicrosoft.com::1575acc2-c81d-4c31-a3ba-17b7273975f7" providerId="AD" clId="Web-{8DE37D75-65D7-289C-DE06-195A07E17AF2}"/>
    <pc:docChg chg="modSld">
      <pc:chgData name="Tiffany Lyons" userId="S::tlyons_lord.ca#ext#@mncppc.onmicrosoft.com::1575acc2-c81d-4c31-a3ba-17b7273975f7" providerId="AD" clId="Web-{8DE37D75-65D7-289C-DE06-195A07E17AF2}" dt="2021-02-16T17:55:49.719" v="0"/>
      <pc:docMkLst>
        <pc:docMk/>
      </pc:docMkLst>
      <pc:sldChg chg="delSp">
        <pc:chgData name="Tiffany Lyons" userId="S::tlyons_lord.ca#ext#@mncppc.onmicrosoft.com::1575acc2-c81d-4c31-a3ba-17b7273975f7" providerId="AD" clId="Web-{8DE37D75-65D7-289C-DE06-195A07E17AF2}" dt="2021-02-16T17:55:49.719" v="0"/>
        <pc:sldMkLst>
          <pc:docMk/>
          <pc:sldMk cId="2269551255" sldId="648"/>
        </pc:sldMkLst>
        <pc:spChg chg="del">
          <ac:chgData name="Tiffany Lyons" userId="S::tlyons_lord.ca#ext#@mncppc.onmicrosoft.com::1575acc2-c81d-4c31-a3ba-17b7273975f7" providerId="AD" clId="Web-{8DE37D75-65D7-289C-DE06-195A07E17AF2}" dt="2021-02-16T17:55:49.719" v="0"/>
          <ac:spMkLst>
            <pc:docMk/>
            <pc:sldMk cId="2269551255" sldId="648"/>
            <ac:spMk id="4" creationId="{00000000-0000-0000-0000-000000000000}"/>
          </ac:spMkLst>
        </pc:spChg>
      </pc:sldChg>
    </pc:docChg>
  </pc:docChgLst>
  <pc:docChgLst>
    <pc:chgData name="Luckin, Zachary" userId="S::zachary.luckin@ppd.mncppc.org::05d12050-6394-48bc-a817-4338dc6edc6b" providerId="AD" clId="Web-{7B2D0F68-F216-4E8E-E930-57A4F4FBA30D}"/>
    <pc:docChg chg="modSld">
      <pc:chgData name="Luckin, Zachary" userId="S::zachary.luckin@ppd.mncppc.org::05d12050-6394-48bc-a817-4338dc6edc6b" providerId="AD" clId="Web-{7B2D0F68-F216-4E8E-E930-57A4F4FBA30D}" dt="2021-01-20T21:56:01.945" v="21" actId="14100"/>
      <pc:docMkLst>
        <pc:docMk/>
      </pc:docMkLst>
      <pc:sldChg chg="modSp">
        <pc:chgData name="Luckin, Zachary" userId="S::zachary.luckin@ppd.mncppc.org::05d12050-6394-48bc-a817-4338dc6edc6b" providerId="AD" clId="Web-{7B2D0F68-F216-4E8E-E930-57A4F4FBA30D}" dt="2021-01-20T21:55:19.101" v="11" actId="1076"/>
        <pc:sldMkLst>
          <pc:docMk/>
          <pc:sldMk cId="641226256" sldId="418"/>
        </pc:sldMkLst>
        <pc:spChg chg="mod">
          <ac:chgData name="Luckin, Zachary" userId="S::zachary.luckin@ppd.mncppc.org::05d12050-6394-48bc-a817-4338dc6edc6b" providerId="AD" clId="Web-{7B2D0F68-F216-4E8E-E930-57A4F4FBA30D}" dt="2021-01-20T21:55:19.101" v="11" actId="1076"/>
          <ac:spMkLst>
            <pc:docMk/>
            <pc:sldMk cId="641226256" sldId="418"/>
            <ac:spMk id="14" creationId="{A82B8182-EBE4-4D26-A9B8-BA877D6B876F}"/>
          </ac:spMkLst>
        </pc:spChg>
        <pc:grpChg chg="mod">
          <ac:chgData name="Luckin, Zachary" userId="S::zachary.luckin@ppd.mncppc.org::05d12050-6394-48bc-a817-4338dc6edc6b" providerId="AD" clId="Web-{7B2D0F68-F216-4E8E-E930-57A4F4FBA30D}" dt="2021-01-20T21:55:09.867" v="6" actId="14100"/>
          <ac:grpSpMkLst>
            <pc:docMk/>
            <pc:sldMk cId="641226256" sldId="418"/>
            <ac:grpSpMk id="8" creationId="{685A3915-9918-4049-86A1-2FCAC2DA7168}"/>
          </ac:grpSpMkLst>
        </pc:grpChg>
        <pc:grpChg chg="mod">
          <ac:chgData name="Luckin, Zachary" userId="S::zachary.luckin@ppd.mncppc.org::05d12050-6394-48bc-a817-4338dc6edc6b" providerId="AD" clId="Web-{7B2D0F68-F216-4E8E-E930-57A4F4FBA30D}" dt="2021-01-20T21:55:09.898" v="7" actId="14100"/>
          <ac:grpSpMkLst>
            <pc:docMk/>
            <pc:sldMk cId="641226256" sldId="418"/>
            <ac:grpSpMk id="12" creationId="{E646A702-83C6-428B-B033-036A34A3FF86}"/>
          </ac:grpSpMkLst>
        </pc:grpChg>
        <pc:grpChg chg="mod">
          <ac:chgData name="Luckin, Zachary" userId="S::zachary.luckin@ppd.mncppc.org::05d12050-6394-48bc-a817-4338dc6edc6b" providerId="AD" clId="Web-{7B2D0F68-F216-4E8E-E930-57A4F4FBA30D}" dt="2021-01-20T21:55:09.914" v="8" actId="14100"/>
          <ac:grpSpMkLst>
            <pc:docMk/>
            <pc:sldMk cId="641226256" sldId="418"/>
            <ac:grpSpMk id="15" creationId="{26F10AE0-9743-47CE-856F-B96D87BEF033}"/>
          </ac:grpSpMkLst>
        </pc:grpChg>
        <pc:grpChg chg="mod">
          <ac:chgData name="Luckin, Zachary" userId="S::zachary.luckin@ppd.mncppc.org::05d12050-6394-48bc-a817-4338dc6edc6b" providerId="AD" clId="Web-{7B2D0F68-F216-4E8E-E930-57A4F4FBA30D}" dt="2021-01-20T21:55:09.929" v="9" actId="14100"/>
          <ac:grpSpMkLst>
            <pc:docMk/>
            <pc:sldMk cId="641226256" sldId="418"/>
            <ac:grpSpMk id="18" creationId="{A56F23C2-C443-4007-81FA-1D36A553ED6F}"/>
          </ac:grpSpMkLst>
        </pc:grpChg>
        <pc:grpChg chg="mod">
          <ac:chgData name="Luckin, Zachary" userId="S::zachary.luckin@ppd.mncppc.org::05d12050-6394-48bc-a817-4338dc6edc6b" providerId="AD" clId="Web-{7B2D0F68-F216-4E8E-E930-57A4F4FBA30D}" dt="2021-01-20T21:55:09.961" v="10" actId="14100"/>
          <ac:grpSpMkLst>
            <pc:docMk/>
            <pc:sldMk cId="641226256" sldId="418"/>
            <ac:grpSpMk id="26" creationId="{07AEE776-1A23-4895-BE35-FE84AC28E6FC}"/>
          </ac:grpSpMkLst>
        </pc:grpChg>
      </pc:sldChg>
      <pc:sldChg chg="modSp">
        <pc:chgData name="Luckin, Zachary" userId="S::zachary.luckin@ppd.mncppc.org::05d12050-6394-48bc-a817-4338dc6edc6b" providerId="AD" clId="Web-{7B2D0F68-F216-4E8E-E930-57A4F4FBA30D}" dt="2021-01-20T21:54:39.711" v="5"/>
        <pc:sldMkLst>
          <pc:docMk/>
          <pc:sldMk cId="2007074053" sldId="536"/>
        </pc:sldMkLst>
        <pc:spChg chg="mod">
          <ac:chgData name="Luckin, Zachary" userId="S::zachary.luckin@ppd.mncppc.org::05d12050-6394-48bc-a817-4338dc6edc6b" providerId="AD" clId="Web-{7B2D0F68-F216-4E8E-E930-57A4F4FBA30D}" dt="2021-01-20T21:54:39.711" v="5"/>
          <ac:spMkLst>
            <pc:docMk/>
            <pc:sldMk cId="2007074053" sldId="536"/>
            <ac:spMk id="72" creationId="{9511B50C-7302-47D5-A633-D8467D9E2F64}"/>
          </ac:spMkLst>
        </pc:spChg>
      </pc:sldChg>
      <pc:sldChg chg="modSp">
        <pc:chgData name="Luckin, Zachary" userId="S::zachary.luckin@ppd.mncppc.org::05d12050-6394-48bc-a817-4338dc6edc6b" providerId="AD" clId="Web-{7B2D0F68-F216-4E8E-E930-57A4F4FBA30D}" dt="2021-01-20T21:54:23.726" v="4" actId="1076"/>
        <pc:sldMkLst>
          <pc:docMk/>
          <pc:sldMk cId="2559632894" sldId="603"/>
        </pc:sldMkLst>
        <pc:spChg chg="mod">
          <ac:chgData name="Luckin, Zachary" userId="S::zachary.luckin@ppd.mncppc.org::05d12050-6394-48bc-a817-4338dc6edc6b" providerId="AD" clId="Web-{7B2D0F68-F216-4E8E-E930-57A4F4FBA30D}" dt="2021-01-20T21:54:16.461" v="2" actId="20577"/>
          <ac:spMkLst>
            <pc:docMk/>
            <pc:sldMk cId="2559632894" sldId="603"/>
            <ac:spMk id="3" creationId="{FFA81807-8E8C-4597-A7DE-01CA165FFB65}"/>
          </ac:spMkLst>
        </pc:spChg>
        <pc:spChg chg="mod">
          <ac:chgData name="Luckin, Zachary" userId="S::zachary.luckin@ppd.mncppc.org::05d12050-6394-48bc-a817-4338dc6edc6b" providerId="AD" clId="Web-{7B2D0F68-F216-4E8E-E930-57A4F4FBA30D}" dt="2021-01-20T21:54:23.726" v="4" actId="1076"/>
          <ac:spMkLst>
            <pc:docMk/>
            <pc:sldMk cId="2559632894" sldId="603"/>
            <ac:spMk id="11" creationId="{00000000-0000-0000-0000-000000000000}"/>
          </ac:spMkLst>
        </pc:spChg>
      </pc:sldChg>
      <pc:sldChg chg="modSp">
        <pc:chgData name="Luckin, Zachary" userId="S::zachary.luckin@ppd.mncppc.org::05d12050-6394-48bc-a817-4338dc6edc6b" providerId="AD" clId="Web-{7B2D0F68-F216-4E8E-E930-57A4F4FBA30D}" dt="2021-01-20T21:55:37.742" v="15" actId="14100"/>
        <pc:sldMkLst>
          <pc:docMk/>
          <pc:sldMk cId="221080735" sldId="661"/>
        </pc:sldMkLst>
        <pc:spChg chg="mod">
          <ac:chgData name="Luckin, Zachary" userId="S::zachary.luckin@ppd.mncppc.org::05d12050-6394-48bc-a817-4338dc6edc6b" providerId="AD" clId="Web-{7B2D0F68-F216-4E8E-E930-57A4F4FBA30D}" dt="2021-01-20T21:55:37.742" v="15" actId="14100"/>
          <ac:spMkLst>
            <pc:docMk/>
            <pc:sldMk cId="221080735" sldId="661"/>
            <ac:spMk id="24" creationId="{9F74CC8A-4EA4-4F83-AAF8-177C2CCCD355}"/>
          </ac:spMkLst>
        </pc:spChg>
      </pc:sldChg>
      <pc:sldChg chg="modSp">
        <pc:chgData name="Luckin, Zachary" userId="S::zachary.luckin@ppd.mncppc.org::05d12050-6394-48bc-a817-4338dc6edc6b" providerId="AD" clId="Web-{7B2D0F68-F216-4E8E-E930-57A4F4FBA30D}" dt="2021-01-20T21:55:42.258" v="17" actId="20577"/>
        <pc:sldMkLst>
          <pc:docMk/>
          <pc:sldMk cId="40809527" sldId="667"/>
        </pc:sldMkLst>
        <pc:spChg chg="mod">
          <ac:chgData name="Luckin, Zachary" userId="S::zachary.luckin@ppd.mncppc.org::05d12050-6394-48bc-a817-4338dc6edc6b" providerId="AD" clId="Web-{7B2D0F68-F216-4E8E-E930-57A4F4FBA30D}" dt="2021-01-20T21:55:42.258" v="17" actId="20577"/>
          <ac:spMkLst>
            <pc:docMk/>
            <pc:sldMk cId="40809527" sldId="667"/>
            <ac:spMk id="5" creationId="{F3AE7A9A-F79A-41AF-A47C-2F3A488355DE}"/>
          </ac:spMkLst>
        </pc:spChg>
      </pc:sldChg>
      <pc:sldChg chg="modSp">
        <pc:chgData name="Luckin, Zachary" userId="S::zachary.luckin@ppd.mncppc.org::05d12050-6394-48bc-a817-4338dc6edc6b" providerId="AD" clId="Web-{7B2D0F68-F216-4E8E-E930-57A4F4FBA30D}" dt="2021-01-20T21:56:01.945" v="21" actId="14100"/>
        <pc:sldMkLst>
          <pc:docMk/>
          <pc:sldMk cId="327782426" sldId="674"/>
        </pc:sldMkLst>
        <pc:spChg chg="mod">
          <ac:chgData name="Luckin, Zachary" userId="S::zachary.luckin@ppd.mncppc.org::05d12050-6394-48bc-a817-4338dc6edc6b" providerId="AD" clId="Web-{7B2D0F68-F216-4E8E-E930-57A4F4FBA30D}" dt="2021-01-20T21:56:01.945" v="21" actId="14100"/>
          <ac:spMkLst>
            <pc:docMk/>
            <pc:sldMk cId="327782426" sldId="674"/>
            <ac:spMk id="6" creationId="{3CEAA247-E301-44A0-A8AD-CE58E9DF2763}"/>
          </ac:spMkLst>
        </pc:spChg>
      </pc:sldChg>
    </pc:docChg>
  </pc:docChgLst>
  <pc:docChgLst>
    <pc:chgData name="Akins, Vanessa" userId="S::vanessa.akins@ppd.mncppc.org::dd24468d-40d8-4d36-94dd-d4f0c7a048b1" providerId="AD" clId="Web-{E23FEC4F-3136-D70F-BA7E-D9D5CB6786B5}"/>
    <pc:docChg chg="">
      <pc:chgData name="Akins, Vanessa" userId="S::vanessa.akins@ppd.mncppc.org::dd24468d-40d8-4d36-94dd-d4f0c7a048b1" providerId="AD" clId="Web-{E23FEC4F-3136-D70F-BA7E-D9D5CB6786B5}" dt="2021-02-01T20:30:26.347" v="0"/>
      <pc:docMkLst>
        <pc:docMk/>
      </pc:docMkLst>
      <pc:sldChg chg="addCm">
        <pc:chgData name="Akins, Vanessa" userId="S::vanessa.akins@ppd.mncppc.org::dd24468d-40d8-4d36-94dd-d4f0c7a048b1" providerId="AD" clId="Web-{E23FEC4F-3136-D70F-BA7E-D9D5CB6786B5}" dt="2021-02-01T20:30:26.347" v="0"/>
        <pc:sldMkLst>
          <pc:docMk/>
          <pc:sldMk cId="327782426" sldId="674"/>
        </pc:sldMkLst>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7" dt="2021-02-09T11:23:24.162" idx="3">
    <p:pos x="10" y="10"/>
    <p:text>Carly we should replace this image with a piece of public art from Parks and Rec.</p:text>
    <p:extLst>
      <p:ext uri="{C676402C-5697-4E1C-873F-D02D1690AC5C}">
        <p15:threadingInfo xmlns:p15="http://schemas.microsoft.com/office/powerpoint/2012/main" timeZoneBias="480"/>
      </p:ext>
    </p:extLst>
  </p:cm>
  <p:cm authorId="5" dt="2021-02-09T14:16:56.104" idx="42">
    <p:pos x="10" y="106"/>
    <p:text>i agree..do we have a placemaking picture in our library?</p:text>
    <p:extLst>
      <p:ext uri="{C676402C-5697-4E1C-873F-D02D1690AC5C}">
        <p15:threadingInfo xmlns:p15="http://schemas.microsoft.com/office/powerpoint/2012/main" timeZoneBias="480">
          <p15:parentCm authorId="7" idx="3"/>
        </p15:threadingInfo>
      </p:ext>
    </p:extLst>
  </p:cm>
  <p:cm authorId="5" dt="2021-02-11T08:18:49.587" idx="48">
    <p:pos x="10" y="202"/>
    <p:text>Darlene..do we have an additional picture that has not been previously used that represents Placemaking at another area/facility. 
</p:text>
    <p:extLst>
      <p:ext uri="{C676402C-5697-4E1C-873F-D02D1690AC5C}">
        <p15:threadingInfo xmlns:p15="http://schemas.microsoft.com/office/powerpoint/2012/main" timeZoneBias="480">
          <p15:parentCm authorId="7" idx="3"/>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4" dt="2021-02-08T11:57:21.199" idx="24">
    <p:pos x="10" y="10"/>
    <p:text>I would go through this slides quick or sumarize. One  thing we have heard i nother communit meetings is that we are spending alot of time going over material already reviewed in prior meteing. maybe just give an update on where we are are. The Meeting agenda really starts in slide 12.</p:text>
    <p:extLst>
      <p:ext uri="{C676402C-5697-4E1C-873F-D02D1690AC5C}">
        <p15:threadingInfo xmlns:p15="http://schemas.microsoft.com/office/powerpoint/2012/main" timeZoneBias="300"/>
      </p:ext>
    </p:extLst>
  </p:cm>
  <p:cm authorId="5" dt="2021-02-08T12:08:00.126" idx="25">
    <p:pos x="10" y="106"/>
    <p:text>Will move through quickly
</p:text>
    <p:extLst>
      <p:ext uri="{C676402C-5697-4E1C-873F-D02D1690AC5C}">
        <p15:threadingInfo xmlns:p15="http://schemas.microsoft.com/office/powerpoint/2012/main" timeZoneBias="480">
          <p15:parentCm authorId="4" idx="24"/>
        </p15:threadingInfo>
      </p:ext>
    </p:extLst>
  </p:cm>
  <p:cm authorId="5" dt="2021-02-09T14:12:25.002" idx="41">
    <p:pos x="10" y="202"/>
    <p:text>Should change slide here to represent placemaking
</p:text>
    <p:extLst>
      <p:ext uri="{C676402C-5697-4E1C-873F-D02D1690AC5C}">
        <p15:threadingInfo xmlns:p15="http://schemas.microsoft.com/office/powerpoint/2012/main" timeZoneBias="480">
          <p15:parentCm authorId="4" idx="24"/>
        </p15:threadingInfo>
      </p:ext>
    </p:extLst>
  </p:cm>
  <p:cm authorId="11" dt="2021-02-10T14:43:39.659" idx="4">
    <p:pos x="10" y="298"/>
    <p:text>Image changed to one from Joe's Movement Emporium Creative Suitland placemaking project
</p:text>
    <p:extLst>
      <p:ext uri="{C676402C-5697-4E1C-873F-D02D1690AC5C}">
        <p15:threadingInfo xmlns:p15="http://schemas.microsoft.com/office/powerpoint/2012/main" timeZoneBias="480">
          <p15:parentCm authorId="4" idx="24"/>
        </p15:threadingInfo>
      </p:ext>
    </p:extLst>
  </p:cm>
  <p:cm authorId="5" dt="2021-02-12T07:10:58.251" idx="49">
    <p:pos x="10" y="394"/>
    <p:text>Awaiting updated picture -Rhonda dallas
</p:text>
    <p:extLst>
      <p:ext uri="{C676402C-5697-4E1C-873F-D02D1690AC5C}">
        <p15:threadingInfo xmlns:p15="http://schemas.microsoft.com/office/powerpoint/2012/main" timeZoneBias="480">
          <p15:parentCm authorId="4" idx="24"/>
        </p15:threadingInfo>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4" dt="2021-02-08T12:04:40.767" idx="31">
    <p:pos x="10" y="10"/>
    <p:text>regional examples? arts in DC, Montgomery County?</p:text>
    <p:extLst>
      <p:ext uri="{C676402C-5697-4E1C-873F-D02D1690AC5C}">
        <p15:threadingInfo xmlns:p15="http://schemas.microsoft.com/office/powerpoint/2012/main" timeZoneBias="30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5" dt="2021-02-01T10:57:07.071" idx="18">
    <p:pos x="437" y="2301"/>
    <p:text>what has the investment been to date? What are the type of projects and workshops?
</p:text>
    <p:extLst>
      <p:ext uri="{C676402C-5697-4E1C-873F-D02D1690AC5C}">
        <p15:threadingInfo xmlns:p15="http://schemas.microsoft.com/office/powerpoint/2012/main" timeZoneBias="480"/>
      </p:ext>
    </p:extLst>
  </p:cm>
  <p:cm authorId="4" dt="2021-02-08T12:29:31.362" idx="33">
    <p:pos x="437" y="2397"/>
    <p:text>yes, who magages these programs and yearly operating expenditures or budgets?</p:text>
    <p:extLst>
      <p:ext uri="{C676402C-5697-4E1C-873F-D02D1690AC5C}">
        <p15:threadingInfo xmlns:p15="http://schemas.microsoft.com/office/powerpoint/2012/main" timeZoneBias="300">
          <p15:parentCm authorId="5" idx="18"/>
        </p15:threadingInfo>
      </p:ext>
    </p:extLst>
  </p:cm>
  <p:cm authorId="11" dt="2021-02-10T14:56:30.728" idx="5">
    <p:pos x="437" y="2493"/>
    <p:text>as of 2017 (last year 990s are availabe), budget is appox $500K. Nearly half comes from the city and most of the rest comes from center-generated revenue, primarily rents paid by users to have functions on site, including weddings, meetings and luncheons. This is probably much more detail than is useful for meeting.
</p:text>
    <p:extLst>
      <p:ext uri="{C676402C-5697-4E1C-873F-D02D1690AC5C}">
        <p15:threadingInfo xmlns:p15="http://schemas.microsoft.com/office/powerpoint/2012/main" timeZoneBias="480">
          <p15:parentCm authorId="5" idx="18"/>
        </p15:threadingInfo>
      </p:ext>
    </p:extLst>
  </p:cm>
  <p:cm authorId="4" dt="2021-02-11T05:38:08.199" idx="47">
    <p:pos x="437" y="2589"/>
    <p:text>but what is is that the program costs $500K. check your fonts that are switching up on this page.
</p:text>
    <p:extLst>
      <p:ext uri="{C676402C-5697-4E1C-873F-D02D1690AC5C}">
        <p15:threadingInfo xmlns:p15="http://schemas.microsoft.com/office/powerpoint/2012/main" timeZoneBias="480">
          <p15:parentCm authorId="5" idx="18"/>
        </p15:threadingInfo>
      </p:ext>
    </p:extLst>
  </p:cm>
  <p:cm authorId="5" dt="2021-02-11T07:07:23.011" idx="45">
    <p:pos x="437" y="2685"/>
    <p:text>We should capture this dialogue in the conversation not on the slide.
</p:text>
    <p:extLst>
      <p:ext uri="{C676402C-5697-4E1C-873F-D02D1690AC5C}">
        <p15:threadingInfo xmlns:p15="http://schemas.microsoft.com/office/powerpoint/2012/main" timeZoneBias="480">
          <p15:parentCm authorId="5" idx="18"/>
        </p15:threadingInfo>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4" dt="2021-02-08T12:29:51.828" idx="34">
    <p:pos x="7242" y="3168"/>
    <p:text>hard to read all this text. Is this a non-profit or government entitty, how much does it cost to run the program, how long did this project take to deisgna dn implement. Any ongoing issues or concerns with the program?</p:text>
    <p:extLst>
      <p:ext uri="{C676402C-5697-4E1C-873F-D02D1690AC5C}">
        <p15:threadingInfo xmlns:p15="http://schemas.microsoft.com/office/powerpoint/2012/main" timeZoneBias="30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6" dt="2021-02-10T10:17:12.014" idx="24">
    <p:pos x="3203" y="1662"/>
    <p:text>[@Akins, Vanessa] I have lived here most of life and never heard of Brooklyn in DC. Are we sure this is correct?</p:text>
    <p:extLst>
      <p:ext uri="{C676402C-5697-4E1C-873F-D02D1690AC5C}">
        <p15:threadingInfo xmlns:p15="http://schemas.microsoft.com/office/powerpoint/2012/main" timeZoneBias="300"/>
      </p:ext>
    </p:extLst>
  </p:cm>
  <p:cm authorId="6" dt="2021-02-10T10:21:13.620" idx="28">
    <p:pos x="3203" y="1758"/>
    <p:text>Also are we talking about the whole center or just the public art space?</p:text>
    <p:extLst>
      <p:ext uri="{C676402C-5697-4E1C-873F-D02D1690AC5C}">
        <p15:threadingInfo xmlns:p15="http://schemas.microsoft.com/office/powerpoint/2012/main" timeZoneBias="300">
          <p15:parentCm authorId="6" idx="24"/>
        </p15:threadingInfo>
      </p:ext>
    </p:extLst>
  </p:cm>
  <p:cm authorId="5" dt="2021-02-10T08:18:58.044" idx="43">
    <p:pos x="3203" y="1854"/>
    <p:text>Brookland neighborhood is located in the heart of DC. It houses Catholic University.  
 The whole center has brought creative placemaking to the broader community and has gained national attention and recognition.
</p:text>
    <p:extLst>
      <p:ext uri="{C676402C-5697-4E1C-873F-D02D1690AC5C}">
        <p15:threadingInfo xmlns:p15="http://schemas.microsoft.com/office/powerpoint/2012/main" timeZoneBias="480">
          <p15:parentCm authorId="6" idx="24"/>
        </p15:threadingInfo>
      </p:ext>
    </p:extLst>
  </p:cm>
  <p:cm authorId="11" dt="2021-02-10T14:36:46.272" idx="2">
    <p:pos x="3203" y="1950"/>
    <p:text>Brooklyn was a typo - corrected to Brookland/Edgewood
</p:text>
    <p:extLst>
      <p:ext uri="{C676402C-5697-4E1C-873F-D02D1690AC5C}">
        <p15:threadingInfo xmlns:p15="http://schemas.microsoft.com/office/powerpoint/2012/main" timeZoneBias="480">
          <p15:parentCm authorId="6" idx="24"/>
        </p15:threadingInfo>
      </p:ext>
    </p:extLst>
  </p:cm>
  <p:cm authorId="6" dt="2021-02-10T10:18:22.138" idx="25">
    <p:pos x="3181" y="2497"/>
    <p:text>I have no idea what "the spirit of inside activites to a broader community" means.</p:text>
    <p:extLst>
      <p:ext uri="{C676402C-5697-4E1C-873F-D02D1690AC5C}">
        <p15:threadingInfo xmlns:p15="http://schemas.microsoft.com/office/powerpoint/2012/main" timeZoneBias="300"/>
      </p:ext>
    </p:extLst>
  </p:cm>
  <p:cm authorId="11" dt="2021-02-10T14:38:26.963" idx="3">
    <p:pos x="3181" y="2593"/>
    <p:text>rephrased this to hopefully be clearer
</p:text>
    <p:extLst>
      <p:ext uri="{C676402C-5697-4E1C-873F-D02D1690AC5C}">
        <p15:threadingInfo xmlns:p15="http://schemas.microsoft.com/office/powerpoint/2012/main" timeZoneBias="480">
          <p15:parentCm authorId="6" idx="25"/>
        </p15:threadingInfo>
      </p:ext>
    </p:extLst>
  </p:cm>
  <p:cm authorId="5" dt="2021-02-11T07:05:30.493" idx="44">
    <p:pos x="3181" y="2689"/>
    <p:text>The previous picture was the best picture for what we are  to capture in this presentation
</p:text>
    <p:extLst>
      <p:ext uri="{C676402C-5697-4E1C-873F-D02D1690AC5C}">
        <p15:threadingInfo xmlns:p15="http://schemas.microsoft.com/office/powerpoint/2012/main" timeZoneBias="480">
          <p15:parentCm authorId="6" idx="25"/>
        </p15:threadingInfo>
      </p:ext>
    </p:extLst>
  </p:cm>
  <p:cm authorId="5" dt="2021-02-11T08:08:57.527" idx="47">
    <p:pos x="3181" y="2785"/>
    <p:text>Bullets need to be adjusted to align with statements.
</p:text>
    <p:extLst>
      <p:ext uri="{C676402C-5697-4E1C-873F-D02D1690AC5C}">
        <p15:threadingInfo xmlns:p15="http://schemas.microsoft.com/office/powerpoint/2012/main" timeZoneBias="480">
          <p15:parentCm authorId="6" idx="25"/>
        </p15:threadingInfo>
      </p:ext>
    </p:extLst>
  </p:cm>
  <p:cm authorId="6" dt="2021-02-10T10:19:20.941" idx="27">
    <p:pos x="10" y="10"/>
    <p:text>So, the Arts Park is different than Dance Place as a whole? That's what I'm reading here. If so, why is the photo not of the Arts Park? Are we looking at the whole campus or one piece? And if it's the whole campus then bullet 3 doesn't make sense.</p:text>
    <p:extLst>
      <p:ext uri="{C676402C-5697-4E1C-873F-D02D1690AC5C}">
        <p15:threadingInfo xmlns:p15="http://schemas.microsoft.com/office/powerpoint/2012/main" timeZoneBias="300"/>
      </p:ext>
    </p:extLst>
  </p:cm>
  <p:cm authorId="11" dt="2021-02-10T14:36:29.772" idx="1">
    <p:pos x="10" y="106"/>
    <p:text>the photo was changed to one that is relevant to the whole arts park
</p:text>
    <p:extLst>
      <p:ext uri="{C676402C-5697-4E1C-873F-D02D1690AC5C}">
        <p15:threadingInfo xmlns:p15="http://schemas.microsoft.com/office/powerpoint/2012/main" timeZoneBias="480">
          <p15:parentCm authorId="6" idx="27"/>
        </p15:threadingInfo>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5" dt="2021-02-01T11:05:54.542" idx="22">
    <p:pos x="10" y="10"/>
    <p:text>Neighborhood creative placemaking?    Neighborhood revitalization (bullet 4).
</p:text>
    <p:extLst>
      <p:ext uri="{C676402C-5697-4E1C-873F-D02D1690AC5C}">
        <p15:threadingInfo xmlns:p15="http://schemas.microsoft.com/office/powerpoint/2012/main" timeZoneBias="480"/>
      </p:ext>
    </p:extLst>
  </p:cm>
  <p:cm authorId="10" dt="2021-02-08T07:35:40.862" idx="1">
    <p:pos x="10" y="106"/>
    <p:text>done 
</p:text>
    <p:extLst>
      <p:ext uri="{C676402C-5697-4E1C-873F-D02D1690AC5C}">
        <p15:threadingInfo xmlns:p15="http://schemas.microsoft.com/office/powerpoint/2012/main" timeZoneBias="480">
          <p15:parentCm authorId="5" idx="22"/>
        </p15:threadingInfo>
      </p:ext>
    </p:extLst>
  </p:cm>
  <p:cm authorId="4" dt="2021-02-08T12:35:53.319" idx="41">
    <p:pos x="106" y="106"/>
    <p:text>Do you need breakout rooms to answer this questions? Is each breakout room going to ask the same question so you will come up with a meeting summary? I think some of these could be slideo questions via survey quetstions or word clouds.</p:text>
    <p:extLst>
      <p:ext uri="{C676402C-5697-4E1C-873F-D02D1690AC5C}">
        <p15:threadingInfo xmlns:p15="http://schemas.microsoft.com/office/powerpoint/2012/main" timeZoneBias="300"/>
      </p:ext>
    </p:extLst>
  </p:cm>
  <p:cm authorId="5" dt="2021-02-09T06:11:09.598" idx="31">
    <p:pos x="106" y="202"/>
    <p:text>We plan to utilize Breakout session here.
</p:text>
    <p:extLst>
      <p:ext uri="{C676402C-5697-4E1C-873F-D02D1690AC5C}">
        <p15:threadingInfo xmlns:p15="http://schemas.microsoft.com/office/powerpoint/2012/main" timeZoneBias="480">
          <p15:parentCm authorId="4" idx="41"/>
        </p15:threadingInfo>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4" dt="2021-02-08T12:37:20.859" idx="42">
    <p:pos x="6861" y="1599"/>
    <p:text>so you are going back to the main room and will allow anyone to raise thier hand and ask a question?</p:text>
    <p:extLst>
      <p:ext uri="{C676402C-5697-4E1C-873F-D02D1690AC5C}">
        <p15:threadingInfo xmlns:p15="http://schemas.microsoft.com/office/powerpoint/2012/main" timeZoneBias="300"/>
      </p:ext>
    </p:extLst>
  </p:cm>
  <p:cm authorId="9" dt="2021-02-09T14:04:58.260" idx="5">
    <p:pos x="6861" y="1695"/>
    <p:text>Q&amp;A will be in breakout rooms before going back to the main room 
</p:text>
    <p:extLst>
      <p:ext uri="{C676402C-5697-4E1C-873F-D02D1690AC5C}">
        <p15:threadingInfo xmlns:p15="http://schemas.microsoft.com/office/powerpoint/2012/main" timeZoneBias="480">
          <p15:parentCm authorId="4" idx="42"/>
        </p15:threadingInfo>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4" dt="2021-02-08T12:37:59.666" idx="43">
    <p:pos x="2811" y="3333"/>
    <p:text>whom do they contact or is the information available on the website with instructions?</p:text>
    <p:extLst>
      <p:ext uri="{C676402C-5697-4E1C-873F-D02D1690AC5C}">
        <p15:threadingInfo xmlns:p15="http://schemas.microsoft.com/office/powerpoint/2012/main" timeZoneBias="300"/>
      </p:ext>
    </p:extLst>
  </p:cm>
  <p:cm authorId="5" dt="2021-02-09T08:47:47.442" idx="39">
    <p:pos x="2811" y="3429"/>
    <p:text>Information on Website
</p:text>
    <p:extLst>
      <p:ext uri="{C676402C-5697-4E1C-873F-D02D1690AC5C}">
        <p15:threadingInfo xmlns:p15="http://schemas.microsoft.com/office/powerpoint/2012/main" timeZoneBias="480">
          <p15:parentCm authorId="4" idx="43"/>
        </p15:threadingInfo>
      </p:ext>
    </p:extLst>
  </p:cm>
  <p:cm authorId="4" dt="2021-02-12T11:49:36.684" idx="49">
    <p:pos x="2811" y="3525"/>
    <p:text>i would put the link in the ppt because they would not know that from this bullet point.</p:text>
    <p:extLst>
      <p:ext uri="{C676402C-5697-4E1C-873F-D02D1690AC5C}">
        <p15:threadingInfo xmlns:p15="http://schemas.microsoft.com/office/powerpoint/2012/main" timeZoneBias="300">
          <p15:parentCm authorId="4" idx="43"/>
        </p15:threadingInfo>
      </p:ext>
    </p:extLst>
  </p:cm>
  <p:cm authorId="5" dt="2021-02-12T09:23:20.713" idx="50">
    <p:pos x="2811" y="3621"/>
    <p:text>Let's include the link on this slide!
</p:text>
    <p:extLst>
      <p:ext uri="{C676402C-5697-4E1C-873F-D02D1690AC5C}">
        <p15:threadingInfo xmlns:p15="http://schemas.microsoft.com/office/powerpoint/2012/main" timeZoneBias="480">
          <p15:parentCm authorId="4" idx="43"/>
        </p15:threadingInfo>
      </p:ext>
    </p:extLst>
  </p:cm>
  <p:cm authorId="4" dt="2021-02-08T12:39:18.201" idx="44">
    <p:pos x="3466" y="1683"/>
    <p:text>when are you closing the survey? March?</p:text>
    <p:extLst>
      <p:ext uri="{C676402C-5697-4E1C-873F-D02D1690AC5C}">
        <p15:threadingInfo xmlns:p15="http://schemas.microsoft.com/office/powerpoint/2012/main" timeZoneBias="300"/>
      </p:ext>
    </p:extLst>
  </p:cm>
  <p:cm authorId="5" dt="2021-02-09T08:47:13.315" idx="38">
    <p:pos x="3466" y="1779"/>
    <p:text>Survey will close April 16, 2021 at noon.
</p:text>
    <p:extLst>
      <p:ext uri="{C676402C-5697-4E1C-873F-D02D1690AC5C}">
        <p15:threadingInfo xmlns:p15="http://schemas.microsoft.com/office/powerpoint/2012/main" timeZoneBias="480">
          <p15:parentCm authorId="4" idx="44"/>
        </p15:threadingInfo>
      </p:ext>
    </p:extLst>
  </p:cm>
  <p:cm authorId="4" dt="2021-02-08T12:40:01.255" idx="45">
    <p:pos x="337" y="1332"/>
    <p:text>you should mention the next meeting and topic?</p:text>
    <p:extLst>
      <p:ext uri="{C676402C-5697-4E1C-873F-D02D1690AC5C}">
        <p15:threadingInfo xmlns:p15="http://schemas.microsoft.com/office/powerpoint/2012/main" timeZoneBias="300"/>
      </p:ext>
    </p:extLst>
  </p:cm>
  <p:cm authorId="5" dt="2021-02-09T08:46:25.594" idx="37">
    <p:pos x="337" y="1428"/>
    <p:text>
Will do!   Arts and Connectivity- April 8, 2021 at 7 PM
</p:text>
    <p:extLst>
      <p:ext uri="{C676402C-5697-4E1C-873F-D02D1690AC5C}">
        <p15:threadingInfo xmlns:p15="http://schemas.microsoft.com/office/powerpoint/2012/main" timeZoneBias="480">
          <p15:parentCm authorId="4" idx="45"/>
        </p15:threadingInfo>
      </p:ext>
    </p:extLst>
  </p:cm>
  <p:cm authorId="5" dt="2021-02-17T09:58:14.574" idx="53">
    <p:pos x="337" y="1524"/>
    <p:text>Complete
</p:text>
    <p:extLst>
      <p:ext uri="{C676402C-5697-4E1C-873F-D02D1690AC5C}">
        <p15:threadingInfo xmlns:p15="http://schemas.microsoft.com/office/powerpoint/2012/main" timeZoneBias="480">
          <p15:parentCm authorId="4" idx="45"/>
        </p15:threadingInfo>
      </p:ext>
    </p:extLst>
  </p:cm>
</p:cmLst>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886146-6B88-474F-A8B5-311E32824414}" type="doc">
      <dgm:prSet loTypeId="urn:microsoft.com/office/officeart/2016/7/layout/VerticalHollowActionList" loCatId="List" qsTypeId="urn:microsoft.com/office/officeart/2005/8/quickstyle/simple2" qsCatId="simple" csTypeId="urn:microsoft.com/office/officeart/2005/8/colors/accent5_2" csCatId="accent5" phldr="1"/>
      <dgm:spPr/>
      <dgm:t>
        <a:bodyPr/>
        <a:lstStyle/>
        <a:p>
          <a:endParaRPr lang="en-US"/>
        </a:p>
      </dgm:t>
    </dgm:pt>
    <dgm:pt modelId="{23433A7B-1B58-43A7-9757-51451765066C}">
      <dgm:prSet/>
      <dgm:spPr/>
      <dgm:t>
        <a:bodyPr/>
        <a:lstStyle/>
        <a:p>
          <a:r>
            <a:rPr lang="en-US" b="1">
              <a:latin typeface="Segoe UI Semibold" panose="020B0702040204020203" pitchFamily="34" charset="0"/>
              <a:cs typeface="Segoe UI Semibold" panose="020B0702040204020203" pitchFamily="34" charset="0"/>
            </a:rPr>
            <a:t>Explore</a:t>
          </a:r>
        </a:p>
      </dgm:t>
    </dgm:pt>
    <dgm:pt modelId="{EAE4DB64-B382-42A0-B0F0-5E4C6334E83B}" type="parTrans" cxnId="{17C3BB2D-CC9E-4722-8498-4851BF80250A}">
      <dgm:prSet/>
      <dgm:spPr/>
      <dgm:t>
        <a:bodyPr/>
        <a:lstStyle/>
        <a:p>
          <a:endParaRPr lang="en-US"/>
        </a:p>
      </dgm:t>
    </dgm:pt>
    <dgm:pt modelId="{185E6F48-CA7E-49B4-AAF9-C8D8E4E5DCB8}" type="sibTrans" cxnId="{17C3BB2D-CC9E-4722-8498-4851BF80250A}">
      <dgm:prSet/>
      <dgm:spPr/>
      <dgm:t>
        <a:bodyPr/>
        <a:lstStyle/>
        <a:p>
          <a:endParaRPr lang="en-US"/>
        </a:p>
      </dgm:t>
    </dgm:pt>
    <dgm:pt modelId="{1D939F31-B42C-4BDA-8FE7-A8DAB789A775}">
      <dgm:prSet custT="1"/>
      <dgm:spPr>
        <a:solidFill>
          <a:schemeClr val="bg1"/>
        </a:solidFill>
      </dgm:spPr>
      <dgm:t>
        <a:bodyPr/>
        <a:lstStyle/>
        <a:p>
          <a:r>
            <a:rPr lang="en-US" sz="2000" b="0">
              <a:solidFill>
                <a:schemeClr val="tx1"/>
              </a:solidFill>
              <a:latin typeface="Segoe UI Semilight" panose="020B0402040204020203" pitchFamily="34" charset="0"/>
              <a:cs typeface="Segoe UI Semilight" panose="020B0402040204020203" pitchFamily="34" charset="0"/>
            </a:rPr>
            <a:t>Explore how the arts, culture, and entertainment can play a role in shaping the lives of Prince George’s County residents and their communities</a:t>
          </a:r>
        </a:p>
      </dgm:t>
    </dgm:pt>
    <dgm:pt modelId="{4B0F3CB7-F52C-4D1A-8600-4A361C7B11EE}" type="parTrans" cxnId="{866F2538-16E1-47FD-8E85-9FC8D9626FD5}">
      <dgm:prSet/>
      <dgm:spPr/>
      <dgm:t>
        <a:bodyPr/>
        <a:lstStyle/>
        <a:p>
          <a:endParaRPr lang="en-US"/>
        </a:p>
      </dgm:t>
    </dgm:pt>
    <dgm:pt modelId="{36A8B185-08E0-443D-BD46-E1C882CBA37E}" type="sibTrans" cxnId="{866F2538-16E1-47FD-8E85-9FC8D9626FD5}">
      <dgm:prSet/>
      <dgm:spPr/>
      <dgm:t>
        <a:bodyPr/>
        <a:lstStyle/>
        <a:p>
          <a:endParaRPr lang="en-US"/>
        </a:p>
      </dgm:t>
    </dgm:pt>
    <dgm:pt modelId="{1955691F-5254-45E8-A2E9-3ED19145E178}">
      <dgm:prSet/>
      <dgm:spPr/>
      <dgm:t>
        <a:bodyPr/>
        <a:lstStyle/>
        <a:p>
          <a:r>
            <a:rPr lang="en-US" b="1">
              <a:latin typeface="Segoe UI Semibold" panose="020B0702040204020203" pitchFamily="34" charset="0"/>
              <a:cs typeface="Segoe UI Semibold" panose="020B0702040204020203" pitchFamily="34" charset="0"/>
            </a:rPr>
            <a:t>Identify</a:t>
          </a:r>
        </a:p>
      </dgm:t>
    </dgm:pt>
    <dgm:pt modelId="{FDE0E77F-D2DD-437F-8F23-50321DB86FD0}" type="parTrans" cxnId="{26E43BD8-6420-4D0A-8EED-37A3190B323B}">
      <dgm:prSet/>
      <dgm:spPr/>
      <dgm:t>
        <a:bodyPr/>
        <a:lstStyle/>
        <a:p>
          <a:endParaRPr lang="en-US"/>
        </a:p>
      </dgm:t>
    </dgm:pt>
    <dgm:pt modelId="{9FA767E6-FD9B-4752-9B21-1BC40BD15155}" type="sibTrans" cxnId="{26E43BD8-6420-4D0A-8EED-37A3190B323B}">
      <dgm:prSet/>
      <dgm:spPr/>
      <dgm:t>
        <a:bodyPr/>
        <a:lstStyle/>
        <a:p>
          <a:endParaRPr lang="en-US"/>
        </a:p>
      </dgm:t>
    </dgm:pt>
    <dgm:pt modelId="{B596D779-A27C-4A8D-9715-802A6F44EF79}">
      <dgm:prSet custT="1"/>
      <dgm:spPr>
        <a:solidFill>
          <a:schemeClr val="bg1"/>
        </a:solidFill>
      </dgm:spPr>
      <dgm:t>
        <a:bodyPr/>
        <a:lstStyle/>
        <a:p>
          <a:r>
            <a:rPr lang="en-US" sz="2000" b="0">
              <a:solidFill>
                <a:schemeClr val="tx1"/>
              </a:solidFill>
              <a:latin typeface="Segoe UI Semilight" panose="020B0402040204020203" pitchFamily="34" charset="0"/>
              <a:cs typeface="Segoe UI Semilight" panose="020B0402040204020203" pitchFamily="34" charset="0"/>
            </a:rPr>
            <a:t>Identify needed policy changes to ensure the cultural arts are included across all sectors</a:t>
          </a:r>
        </a:p>
      </dgm:t>
    </dgm:pt>
    <dgm:pt modelId="{D63FA12D-49CC-40DB-8A96-B562192CF24C}" type="parTrans" cxnId="{2A3532CB-5E0D-4B5C-9DBA-E4721C8AF66E}">
      <dgm:prSet/>
      <dgm:spPr/>
      <dgm:t>
        <a:bodyPr/>
        <a:lstStyle/>
        <a:p>
          <a:endParaRPr lang="en-US"/>
        </a:p>
      </dgm:t>
    </dgm:pt>
    <dgm:pt modelId="{E875F853-90AF-4067-9BC6-03C4EE99B5F7}" type="sibTrans" cxnId="{2A3532CB-5E0D-4B5C-9DBA-E4721C8AF66E}">
      <dgm:prSet/>
      <dgm:spPr/>
      <dgm:t>
        <a:bodyPr/>
        <a:lstStyle/>
        <a:p>
          <a:endParaRPr lang="en-US"/>
        </a:p>
      </dgm:t>
    </dgm:pt>
    <dgm:pt modelId="{673975DE-FA6F-4C13-8BD3-2E30A4543175}">
      <dgm:prSet/>
      <dgm:spPr/>
      <dgm:t>
        <a:bodyPr/>
        <a:lstStyle/>
        <a:p>
          <a:r>
            <a:rPr lang="en-US" b="1">
              <a:latin typeface="Segoe UI Semibold" panose="020B0702040204020203" pitchFamily="34" charset="0"/>
              <a:cs typeface="Segoe UI Semibold" panose="020B0702040204020203" pitchFamily="34" charset="0"/>
            </a:rPr>
            <a:t>Ensure</a:t>
          </a:r>
        </a:p>
      </dgm:t>
    </dgm:pt>
    <dgm:pt modelId="{CF475802-2244-460E-B418-39ABE1110D42}" type="parTrans" cxnId="{6C55FA63-23C5-49B4-92B9-CCC74519C1E2}">
      <dgm:prSet/>
      <dgm:spPr/>
      <dgm:t>
        <a:bodyPr/>
        <a:lstStyle/>
        <a:p>
          <a:endParaRPr lang="en-US"/>
        </a:p>
      </dgm:t>
    </dgm:pt>
    <dgm:pt modelId="{1D4D1EA7-EA46-49CA-A1B6-441AC99D4B22}" type="sibTrans" cxnId="{6C55FA63-23C5-49B4-92B9-CCC74519C1E2}">
      <dgm:prSet/>
      <dgm:spPr/>
      <dgm:t>
        <a:bodyPr/>
        <a:lstStyle/>
        <a:p>
          <a:endParaRPr lang="en-US"/>
        </a:p>
      </dgm:t>
    </dgm:pt>
    <dgm:pt modelId="{EC918B47-2E34-4165-B559-4A4F1EFA50F1}">
      <dgm:prSet custT="1"/>
      <dgm:spPr>
        <a:solidFill>
          <a:schemeClr val="bg1"/>
        </a:solidFill>
      </dgm:spPr>
      <dgm:t>
        <a:bodyPr/>
        <a:lstStyle/>
        <a:p>
          <a:r>
            <a:rPr lang="en-US" sz="2000" b="0">
              <a:solidFill>
                <a:schemeClr val="tx1"/>
              </a:solidFill>
              <a:latin typeface="Segoe UI Semilight" panose="020B0402040204020203" pitchFamily="34" charset="0"/>
              <a:cs typeface="Segoe UI Semilight" panose="020B0402040204020203" pitchFamily="34" charset="0"/>
            </a:rPr>
            <a:t>Ensure that arts and culture are included throughout the County’s infrastructure to advance cultural goals and creative placemaking</a:t>
          </a:r>
        </a:p>
      </dgm:t>
    </dgm:pt>
    <dgm:pt modelId="{43D7F5BE-7FAC-4D46-9475-0505081A4264}" type="parTrans" cxnId="{B1B4DA83-8389-4395-9F4C-1D8D629E4C12}">
      <dgm:prSet/>
      <dgm:spPr/>
      <dgm:t>
        <a:bodyPr/>
        <a:lstStyle/>
        <a:p>
          <a:endParaRPr lang="en-US"/>
        </a:p>
      </dgm:t>
    </dgm:pt>
    <dgm:pt modelId="{40ABFB4A-8F03-4726-95F0-52B619109226}" type="sibTrans" cxnId="{B1B4DA83-8389-4395-9F4C-1D8D629E4C12}">
      <dgm:prSet/>
      <dgm:spPr/>
      <dgm:t>
        <a:bodyPr/>
        <a:lstStyle/>
        <a:p>
          <a:endParaRPr lang="en-US"/>
        </a:p>
      </dgm:t>
    </dgm:pt>
    <dgm:pt modelId="{8BEA364D-AFE9-45A5-9C73-C543F5FF72B4}">
      <dgm:prSet/>
      <dgm:spPr/>
      <dgm:t>
        <a:bodyPr/>
        <a:lstStyle/>
        <a:p>
          <a:r>
            <a:rPr lang="en-US" b="1">
              <a:latin typeface="Segoe UI Semibold" panose="020B0702040204020203" pitchFamily="34" charset="0"/>
              <a:cs typeface="Segoe UI Semibold" panose="020B0702040204020203" pitchFamily="34" charset="0"/>
            </a:rPr>
            <a:t>Increase</a:t>
          </a:r>
        </a:p>
      </dgm:t>
    </dgm:pt>
    <dgm:pt modelId="{0381E794-BE8B-4FD4-B35E-582AE78CE7A8}" type="parTrans" cxnId="{9A3BE0D2-1A82-4735-9322-27E4E54EA79A}">
      <dgm:prSet/>
      <dgm:spPr/>
      <dgm:t>
        <a:bodyPr/>
        <a:lstStyle/>
        <a:p>
          <a:endParaRPr lang="en-US"/>
        </a:p>
      </dgm:t>
    </dgm:pt>
    <dgm:pt modelId="{CF59263D-6EF0-4199-926A-068A3A2E2BB7}" type="sibTrans" cxnId="{9A3BE0D2-1A82-4735-9322-27E4E54EA79A}">
      <dgm:prSet/>
      <dgm:spPr/>
      <dgm:t>
        <a:bodyPr/>
        <a:lstStyle/>
        <a:p>
          <a:endParaRPr lang="en-US"/>
        </a:p>
      </dgm:t>
    </dgm:pt>
    <dgm:pt modelId="{BF7FDBB5-BBFE-4142-8846-0A95B64BF8CE}">
      <dgm:prSet custT="1"/>
      <dgm:spPr>
        <a:solidFill>
          <a:schemeClr val="bg1"/>
        </a:solidFill>
      </dgm:spPr>
      <dgm:t>
        <a:bodyPr/>
        <a:lstStyle/>
        <a:p>
          <a:r>
            <a:rPr lang="en-US" sz="2000" b="0">
              <a:solidFill>
                <a:schemeClr val="tx1"/>
              </a:solidFill>
              <a:latin typeface="Segoe UI Semilight" panose="020B0402040204020203" pitchFamily="34" charset="0"/>
              <a:cs typeface="Segoe UI Semilight" panose="020B0402040204020203" pitchFamily="34" charset="0"/>
            </a:rPr>
            <a:t>Increase opportunities for public art, community art projects, and infrastructure support for artists</a:t>
          </a:r>
        </a:p>
      </dgm:t>
    </dgm:pt>
    <dgm:pt modelId="{90D8A9D6-4D64-4EE1-97B4-BC5325398A68}" type="parTrans" cxnId="{1B689029-DE7F-40C9-9DF8-C1DEDB6E0ADD}">
      <dgm:prSet/>
      <dgm:spPr/>
      <dgm:t>
        <a:bodyPr/>
        <a:lstStyle/>
        <a:p>
          <a:endParaRPr lang="en-US"/>
        </a:p>
      </dgm:t>
    </dgm:pt>
    <dgm:pt modelId="{A0B31D7D-7CC0-4DA3-A770-F7F18CB64060}" type="sibTrans" cxnId="{1B689029-DE7F-40C9-9DF8-C1DEDB6E0ADD}">
      <dgm:prSet/>
      <dgm:spPr/>
      <dgm:t>
        <a:bodyPr/>
        <a:lstStyle/>
        <a:p>
          <a:endParaRPr lang="en-US"/>
        </a:p>
      </dgm:t>
    </dgm:pt>
    <dgm:pt modelId="{F5BD2618-BF1D-48BF-8929-39144666595A}">
      <dgm:prSet/>
      <dgm:spPr/>
      <dgm:t>
        <a:bodyPr/>
        <a:lstStyle/>
        <a:p>
          <a:r>
            <a:rPr lang="en-US" b="1">
              <a:latin typeface="Segoe UI Semibold" panose="020B0702040204020203" pitchFamily="34" charset="0"/>
              <a:cs typeface="Segoe UI Semibold" panose="020B0702040204020203" pitchFamily="34" charset="0"/>
            </a:rPr>
            <a:t>Leverage</a:t>
          </a:r>
        </a:p>
      </dgm:t>
    </dgm:pt>
    <dgm:pt modelId="{1CD12C98-918F-4BEA-AB19-4C22D519AE82}" type="parTrans" cxnId="{EF0A33A1-0673-4935-8AD2-6EE5E42584E9}">
      <dgm:prSet/>
      <dgm:spPr/>
      <dgm:t>
        <a:bodyPr/>
        <a:lstStyle/>
        <a:p>
          <a:endParaRPr lang="en-US"/>
        </a:p>
      </dgm:t>
    </dgm:pt>
    <dgm:pt modelId="{7C61EB9C-56B0-4742-A368-54B754BA0C2A}" type="sibTrans" cxnId="{EF0A33A1-0673-4935-8AD2-6EE5E42584E9}">
      <dgm:prSet/>
      <dgm:spPr/>
      <dgm:t>
        <a:bodyPr/>
        <a:lstStyle/>
        <a:p>
          <a:endParaRPr lang="en-US"/>
        </a:p>
      </dgm:t>
    </dgm:pt>
    <dgm:pt modelId="{5F7FFF1E-1391-412A-819D-341367673CF8}">
      <dgm:prSet custT="1"/>
      <dgm:spPr>
        <a:solidFill>
          <a:schemeClr val="bg1"/>
        </a:solidFill>
      </dgm:spPr>
      <dgm:t>
        <a:bodyPr/>
        <a:lstStyle/>
        <a:p>
          <a:r>
            <a:rPr lang="en-US" sz="2000" b="0">
              <a:solidFill>
                <a:schemeClr val="tx1"/>
              </a:solidFill>
              <a:latin typeface="Segoe UI Semilight" panose="020B0402040204020203" pitchFamily="34" charset="0"/>
              <a:cs typeface="Segoe UI Semilight" panose="020B0402040204020203" pitchFamily="34" charset="0"/>
            </a:rPr>
            <a:t>Leverage arts and culture as a game-changing urban revitalization strategy that will assist in improving the quality of life in our communities across the County</a:t>
          </a:r>
        </a:p>
      </dgm:t>
    </dgm:pt>
    <dgm:pt modelId="{DE9D063B-BBFE-45E6-AC0A-8787C4427B76}" type="parTrans" cxnId="{04EB42D5-D0F2-442A-A558-D2285113DBCD}">
      <dgm:prSet/>
      <dgm:spPr/>
      <dgm:t>
        <a:bodyPr/>
        <a:lstStyle/>
        <a:p>
          <a:endParaRPr lang="en-US"/>
        </a:p>
      </dgm:t>
    </dgm:pt>
    <dgm:pt modelId="{6F24055D-C6ED-46A6-B1C6-6F0C734A046F}" type="sibTrans" cxnId="{04EB42D5-D0F2-442A-A558-D2285113DBCD}">
      <dgm:prSet/>
      <dgm:spPr/>
      <dgm:t>
        <a:bodyPr/>
        <a:lstStyle/>
        <a:p>
          <a:endParaRPr lang="en-US"/>
        </a:p>
      </dgm:t>
    </dgm:pt>
    <dgm:pt modelId="{87106612-1953-4B92-9F9B-C0F8749183EA}" type="pres">
      <dgm:prSet presAssocID="{1E886146-6B88-474F-A8B5-311E32824414}" presName="Name0" presStyleCnt="0">
        <dgm:presLayoutVars>
          <dgm:dir/>
          <dgm:animLvl val="lvl"/>
          <dgm:resizeHandles val="exact"/>
        </dgm:presLayoutVars>
      </dgm:prSet>
      <dgm:spPr/>
    </dgm:pt>
    <dgm:pt modelId="{F1EBCBF1-9376-40B3-BD80-313441467567}" type="pres">
      <dgm:prSet presAssocID="{23433A7B-1B58-43A7-9757-51451765066C}" presName="linNode" presStyleCnt="0"/>
      <dgm:spPr/>
    </dgm:pt>
    <dgm:pt modelId="{54E83C94-85F6-413F-AF66-A6272107BAC9}" type="pres">
      <dgm:prSet presAssocID="{23433A7B-1B58-43A7-9757-51451765066C}" presName="parentText" presStyleLbl="solidFgAcc1" presStyleIdx="0" presStyleCnt="5">
        <dgm:presLayoutVars>
          <dgm:chMax val="1"/>
          <dgm:bulletEnabled/>
        </dgm:presLayoutVars>
      </dgm:prSet>
      <dgm:spPr/>
    </dgm:pt>
    <dgm:pt modelId="{CB4A9211-AFEA-4A77-AB6C-B317D14AF029}" type="pres">
      <dgm:prSet presAssocID="{23433A7B-1B58-43A7-9757-51451765066C}" presName="descendantText" presStyleLbl="alignNode1" presStyleIdx="0" presStyleCnt="5">
        <dgm:presLayoutVars>
          <dgm:bulletEnabled/>
        </dgm:presLayoutVars>
      </dgm:prSet>
      <dgm:spPr/>
    </dgm:pt>
    <dgm:pt modelId="{1EA70624-0CDE-4039-A556-CCA336547B4F}" type="pres">
      <dgm:prSet presAssocID="{185E6F48-CA7E-49B4-AAF9-C8D8E4E5DCB8}" presName="sp" presStyleCnt="0"/>
      <dgm:spPr/>
    </dgm:pt>
    <dgm:pt modelId="{8502A668-D230-4577-972B-40262A91A77D}" type="pres">
      <dgm:prSet presAssocID="{1955691F-5254-45E8-A2E9-3ED19145E178}" presName="linNode" presStyleCnt="0"/>
      <dgm:spPr/>
    </dgm:pt>
    <dgm:pt modelId="{736CA7A0-ECEE-4C2A-B78E-8BA721278ACA}" type="pres">
      <dgm:prSet presAssocID="{1955691F-5254-45E8-A2E9-3ED19145E178}" presName="parentText" presStyleLbl="solidFgAcc1" presStyleIdx="1" presStyleCnt="5">
        <dgm:presLayoutVars>
          <dgm:chMax val="1"/>
          <dgm:bulletEnabled/>
        </dgm:presLayoutVars>
      </dgm:prSet>
      <dgm:spPr/>
    </dgm:pt>
    <dgm:pt modelId="{C7CEFAC0-B077-43CF-9D4A-C0E5D196CFC2}" type="pres">
      <dgm:prSet presAssocID="{1955691F-5254-45E8-A2E9-3ED19145E178}" presName="descendantText" presStyleLbl="alignNode1" presStyleIdx="1" presStyleCnt="5">
        <dgm:presLayoutVars>
          <dgm:bulletEnabled/>
        </dgm:presLayoutVars>
      </dgm:prSet>
      <dgm:spPr/>
    </dgm:pt>
    <dgm:pt modelId="{8D0EFFB9-C7DF-49CD-A874-FB9CB87E3BBE}" type="pres">
      <dgm:prSet presAssocID="{9FA767E6-FD9B-4752-9B21-1BC40BD15155}" presName="sp" presStyleCnt="0"/>
      <dgm:spPr/>
    </dgm:pt>
    <dgm:pt modelId="{B0A4AD80-44DE-4F26-84B6-3921EE44C3E4}" type="pres">
      <dgm:prSet presAssocID="{673975DE-FA6F-4C13-8BD3-2E30A4543175}" presName="linNode" presStyleCnt="0"/>
      <dgm:spPr/>
    </dgm:pt>
    <dgm:pt modelId="{2136D02D-FE41-425C-BB0E-89D2137B13D5}" type="pres">
      <dgm:prSet presAssocID="{673975DE-FA6F-4C13-8BD3-2E30A4543175}" presName="parentText" presStyleLbl="solidFgAcc1" presStyleIdx="2" presStyleCnt="5">
        <dgm:presLayoutVars>
          <dgm:chMax val="1"/>
          <dgm:bulletEnabled/>
        </dgm:presLayoutVars>
      </dgm:prSet>
      <dgm:spPr/>
    </dgm:pt>
    <dgm:pt modelId="{5E08B02D-C7FB-4ECE-8A81-E9325446450D}" type="pres">
      <dgm:prSet presAssocID="{673975DE-FA6F-4C13-8BD3-2E30A4543175}" presName="descendantText" presStyleLbl="alignNode1" presStyleIdx="2" presStyleCnt="5">
        <dgm:presLayoutVars>
          <dgm:bulletEnabled/>
        </dgm:presLayoutVars>
      </dgm:prSet>
      <dgm:spPr/>
    </dgm:pt>
    <dgm:pt modelId="{DB54BFEF-840C-4233-B9FF-EC5C184BA466}" type="pres">
      <dgm:prSet presAssocID="{1D4D1EA7-EA46-49CA-A1B6-441AC99D4B22}" presName="sp" presStyleCnt="0"/>
      <dgm:spPr/>
    </dgm:pt>
    <dgm:pt modelId="{CD0F147E-DEC1-4A1A-BAF6-9D941E48EDE7}" type="pres">
      <dgm:prSet presAssocID="{8BEA364D-AFE9-45A5-9C73-C543F5FF72B4}" presName="linNode" presStyleCnt="0"/>
      <dgm:spPr/>
    </dgm:pt>
    <dgm:pt modelId="{50F20057-E061-4933-99C3-81E94DA59B2E}" type="pres">
      <dgm:prSet presAssocID="{8BEA364D-AFE9-45A5-9C73-C543F5FF72B4}" presName="parentText" presStyleLbl="solidFgAcc1" presStyleIdx="3" presStyleCnt="5">
        <dgm:presLayoutVars>
          <dgm:chMax val="1"/>
          <dgm:bulletEnabled/>
        </dgm:presLayoutVars>
      </dgm:prSet>
      <dgm:spPr/>
    </dgm:pt>
    <dgm:pt modelId="{318B6AB0-01AD-4648-80EB-F59931B1D39E}" type="pres">
      <dgm:prSet presAssocID="{8BEA364D-AFE9-45A5-9C73-C543F5FF72B4}" presName="descendantText" presStyleLbl="alignNode1" presStyleIdx="3" presStyleCnt="5">
        <dgm:presLayoutVars>
          <dgm:bulletEnabled/>
        </dgm:presLayoutVars>
      </dgm:prSet>
      <dgm:spPr/>
    </dgm:pt>
    <dgm:pt modelId="{2539B7A1-DCF6-497B-95DC-28C27ECCB069}" type="pres">
      <dgm:prSet presAssocID="{CF59263D-6EF0-4199-926A-068A3A2E2BB7}" presName="sp" presStyleCnt="0"/>
      <dgm:spPr/>
    </dgm:pt>
    <dgm:pt modelId="{E0CC3918-F672-40D2-80DE-C6C69FF74022}" type="pres">
      <dgm:prSet presAssocID="{F5BD2618-BF1D-48BF-8929-39144666595A}" presName="linNode" presStyleCnt="0"/>
      <dgm:spPr/>
    </dgm:pt>
    <dgm:pt modelId="{EF6209CA-AA2D-437D-B225-780C40CD4EE2}" type="pres">
      <dgm:prSet presAssocID="{F5BD2618-BF1D-48BF-8929-39144666595A}" presName="parentText" presStyleLbl="solidFgAcc1" presStyleIdx="4" presStyleCnt="5">
        <dgm:presLayoutVars>
          <dgm:chMax val="1"/>
          <dgm:bulletEnabled/>
        </dgm:presLayoutVars>
      </dgm:prSet>
      <dgm:spPr/>
    </dgm:pt>
    <dgm:pt modelId="{C827AE5B-B15F-4521-A095-70F12F65C11F}" type="pres">
      <dgm:prSet presAssocID="{F5BD2618-BF1D-48BF-8929-39144666595A}" presName="descendantText" presStyleLbl="alignNode1" presStyleIdx="4" presStyleCnt="5">
        <dgm:presLayoutVars>
          <dgm:bulletEnabled/>
        </dgm:presLayoutVars>
      </dgm:prSet>
      <dgm:spPr/>
    </dgm:pt>
  </dgm:ptLst>
  <dgm:cxnLst>
    <dgm:cxn modelId="{1B689029-DE7F-40C9-9DF8-C1DEDB6E0ADD}" srcId="{8BEA364D-AFE9-45A5-9C73-C543F5FF72B4}" destId="{BF7FDBB5-BBFE-4142-8846-0A95B64BF8CE}" srcOrd="0" destOrd="0" parTransId="{90D8A9D6-4D64-4EE1-97B4-BC5325398A68}" sibTransId="{A0B31D7D-7CC0-4DA3-A770-F7F18CB64060}"/>
    <dgm:cxn modelId="{17C3BB2D-CC9E-4722-8498-4851BF80250A}" srcId="{1E886146-6B88-474F-A8B5-311E32824414}" destId="{23433A7B-1B58-43A7-9757-51451765066C}" srcOrd="0" destOrd="0" parTransId="{EAE4DB64-B382-42A0-B0F0-5E4C6334E83B}" sibTransId="{185E6F48-CA7E-49B4-AAF9-C8D8E4E5DCB8}"/>
    <dgm:cxn modelId="{866F2538-16E1-47FD-8E85-9FC8D9626FD5}" srcId="{23433A7B-1B58-43A7-9757-51451765066C}" destId="{1D939F31-B42C-4BDA-8FE7-A8DAB789A775}" srcOrd="0" destOrd="0" parTransId="{4B0F3CB7-F52C-4D1A-8600-4A361C7B11EE}" sibTransId="{36A8B185-08E0-443D-BD46-E1C882CBA37E}"/>
    <dgm:cxn modelId="{F34FBE3D-553E-4C9D-904E-74F8B5F97089}" type="presOf" srcId="{B596D779-A27C-4A8D-9715-802A6F44EF79}" destId="{C7CEFAC0-B077-43CF-9D4A-C0E5D196CFC2}" srcOrd="0" destOrd="0" presId="urn:microsoft.com/office/officeart/2016/7/layout/VerticalHollowActionList"/>
    <dgm:cxn modelId="{1B672940-8CC8-4282-BB83-67E47C0E2727}" type="presOf" srcId="{1D939F31-B42C-4BDA-8FE7-A8DAB789A775}" destId="{CB4A9211-AFEA-4A77-AB6C-B317D14AF029}" srcOrd="0" destOrd="0" presId="urn:microsoft.com/office/officeart/2016/7/layout/VerticalHollowActionList"/>
    <dgm:cxn modelId="{6C55FA63-23C5-49B4-92B9-CCC74519C1E2}" srcId="{1E886146-6B88-474F-A8B5-311E32824414}" destId="{673975DE-FA6F-4C13-8BD3-2E30A4543175}" srcOrd="2" destOrd="0" parTransId="{CF475802-2244-460E-B418-39ABE1110D42}" sibTransId="{1D4D1EA7-EA46-49CA-A1B6-441AC99D4B22}"/>
    <dgm:cxn modelId="{51CB7C65-4B91-428B-83AD-B3BC33ED9DAB}" type="presOf" srcId="{BF7FDBB5-BBFE-4142-8846-0A95B64BF8CE}" destId="{318B6AB0-01AD-4648-80EB-F59931B1D39E}" srcOrd="0" destOrd="0" presId="urn:microsoft.com/office/officeart/2016/7/layout/VerticalHollowActionList"/>
    <dgm:cxn modelId="{792EAE45-107C-47B7-8B13-E3559AEC4216}" type="presOf" srcId="{1955691F-5254-45E8-A2E9-3ED19145E178}" destId="{736CA7A0-ECEE-4C2A-B78E-8BA721278ACA}" srcOrd="0" destOrd="0" presId="urn:microsoft.com/office/officeart/2016/7/layout/VerticalHollowActionList"/>
    <dgm:cxn modelId="{B1B4DA83-8389-4395-9F4C-1D8D629E4C12}" srcId="{673975DE-FA6F-4C13-8BD3-2E30A4543175}" destId="{EC918B47-2E34-4165-B559-4A4F1EFA50F1}" srcOrd="0" destOrd="0" parTransId="{43D7F5BE-7FAC-4D46-9475-0505081A4264}" sibTransId="{40ABFB4A-8F03-4726-95F0-52B619109226}"/>
    <dgm:cxn modelId="{3E32E78E-E7F0-49FB-813E-F5B8D806B740}" type="presOf" srcId="{8BEA364D-AFE9-45A5-9C73-C543F5FF72B4}" destId="{50F20057-E061-4933-99C3-81E94DA59B2E}" srcOrd="0" destOrd="0" presId="urn:microsoft.com/office/officeart/2016/7/layout/VerticalHollowActionList"/>
    <dgm:cxn modelId="{D4BFB9A0-8C9F-471A-B68A-A9D954D42ACD}" type="presOf" srcId="{673975DE-FA6F-4C13-8BD3-2E30A4543175}" destId="{2136D02D-FE41-425C-BB0E-89D2137B13D5}" srcOrd="0" destOrd="0" presId="urn:microsoft.com/office/officeart/2016/7/layout/VerticalHollowActionList"/>
    <dgm:cxn modelId="{EF0A33A1-0673-4935-8AD2-6EE5E42584E9}" srcId="{1E886146-6B88-474F-A8B5-311E32824414}" destId="{F5BD2618-BF1D-48BF-8929-39144666595A}" srcOrd="4" destOrd="0" parTransId="{1CD12C98-918F-4BEA-AB19-4C22D519AE82}" sibTransId="{7C61EB9C-56B0-4742-A368-54B754BA0C2A}"/>
    <dgm:cxn modelId="{7B3A81C1-D0A3-4F79-A872-5646B0471FCF}" type="presOf" srcId="{5F7FFF1E-1391-412A-819D-341367673CF8}" destId="{C827AE5B-B15F-4521-A095-70F12F65C11F}" srcOrd="0" destOrd="0" presId="urn:microsoft.com/office/officeart/2016/7/layout/VerticalHollowActionList"/>
    <dgm:cxn modelId="{9BD1DBCA-F905-48E5-ABFE-DC904B871CD0}" type="presOf" srcId="{1E886146-6B88-474F-A8B5-311E32824414}" destId="{87106612-1953-4B92-9F9B-C0F8749183EA}" srcOrd="0" destOrd="0" presId="urn:microsoft.com/office/officeart/2016/7/layout/VerticalHollowActionList"/>
    <dgm:cxn modelId="{2A3532CB-5E0D-4B5C-9DBA-E4721C8AF66E}" srcId="{1955691F-5254-45E8-A2E9-3ED19145E178}" destId="{B596D779-A27C-4A8D-9715-802A6F44EF79}" srcOrd="0" destOrd="0" parTransId="{D63FA12D-49CC-40DB-8A96-B562192CF24C}" sibTransId="{E875F853-90AF-4067-9BC6-03C4EE99B5F7}"/>
    <dgm:cxn modelId="{9A3BE0D2-1A82-4735-9322-27E4E54EA79A}" srcId="{1E886146-6B88-474F-A8B5-311E32824414}" destId="{8BEA364D-AFE9-45A5-9C73-C543F5FF72B4}" srcOrd="3" destOrd="0" parTransId="{0381E794-BE8B-4FD4-B35E-582AE78CE7A8}" sibTransId="{CF59263D-6EF0-4199-926A-068A3A2E2BB7}"/>
    <dgm:cxn modelId="{04EB42D5-D0F2-442A-A558-D2285113DBCD}" srcId="{F5BD2618-BF1D-48BF-8929-39144666595A}" destId="{5F7FFF1E-1391-412A-819D-341367673CF8}" srcOrd="0" destOrd="0" parTransId="{DE9D063B-BBFE-45E6-AC0A-8787C4427B76}" sibTransId="{6F24055D-C6ED-46A6-B1C6-6F0C734A046F}"/>
    <dgm:cxn modelId="{43D701D7-691A-4DC0-B200-4970F6E438D4}" type="presOf" srcId="{F5BD2618-BF1D-48BF-8929-39144666595A}" destId="{EF6209CA-AA2D-437D-B225-780C40CD4EE2}" srcOrd="0" destOrd="0" presId="urn:microsoft.com/office/officeart/2016/7/layout/VerticalHollowActionList"/>
    <dgm:cxn modelId="{26E43BD8-6420-4D0A-8EED-37A3190B323B}" srcId="{1E886146-6B88-474F-A8B5-311E32824414}" destId="{1955691F-5254-45E8-A2E9-3ED19145E178}" srcOrd="1" destOrd="0" parTransId="{FDE0E77F-D2DD-437F-8F23-50321DB86FD0}" sibTransId="{9FA767E6-FD9B-4752-9B21-1BC40BD15155}"/>
    <dgm:cxn modelId="{132D7EE1-679F-4F4F-A3F9-97999583255D}" type="presOf" srcId="{23433A7B-1B58-43A7-9757-51451765066C}" destId="{54E83C94-85F6-413F-AF66-A6272107BAC9}" srcOrd="0" destOrd="0" presId="urn:microsoft.com/office/officeart/2016/7/layout/VerticalHollowActionList"/>
    <dgm:cxn modelId="{B84372E6-F81F-49D2-A5B5-A2B7082B0F8F}" type="presOf" srcId="{EC918B47-2E34-4165-B559-4A4F1EFA50F1}" destId="{5E08B02D-C7FB-4ECE-8A81-E9325446450D}" srcOrd="0" destOrd="0" presId="urn:microsoft.com/office/officeart/2016/7/layout/VerticalHollowActionList"/>
    <dgm:cxn modelId="{D5EAD3EF-BE59-4E54-993A-22DFCC3C0920}" type="presParOf" srcId="{87106612-1953-4B92-9F9B-C0F8749183EA}" destId="{F1EBCBF1-9376-40B3-BD80-313441467567}" srcOrd="0" destOrd="0" presId="urn:microsoft.com/office/officeart/2016/7/layout/VerticalHollowActionList"/>
    <dgm:cxn modelId="{E59E954F-DE33-491D-BB60-8FF1A4C17749}" type="presParOf" srcId="{F1EBCBF1-9376-40B3-BD80-313441467567}" destId="{54E83C94-85F6-413F-AF66-A6272107BAC9}" srcOrd="0" destOrd="0" presId="urn:microsoft.com/office/officeart/2016/7/layout/VerticalHollowActionList"/>
    <dgm:cxn modelId="{907EC2EC-AF96-4047-BAF0-74161038199B}" type="presParOf" srcId="{F1EBCBF1-9376-40B3-BD80-313441467567}" destId="{CB4A9211-AFEA-4A77-AB6C-B317D14AF029}" srcOrd="1" destOrd="0" presId="urn:microsoft.com/office/officeart/2016/7/layout/VerticalHollowActionList"/>
    <dgm:cxn modelId="{4006216E-EAB2-4035-82AA-BFE3B2BBEDA3}" type="presParOf" srcId="{87106612-1953-4B92-9F9B-C0F8749183EA}" destId="{1EA70624-0CDE-4039-A556-CCA336547B4F}" srcOrd="1" destOrd="0" presId="urn:microsoft.com/office/officeart/2016/7/layout/VerticalHollowActionList"/>
    <dgm:cxn modelId="{B6C539BC-9EE6-4F7E-AE2D-CFC467309847}" type="presParOf" srcId="{87106612-1953-4B92-9F9B-C0F8749183EA}" destId="{8502A668-D230-4577-972B-40262A91A77D}" srcOrd="2" destOrd="0" presId="urn:microsoft.com/office/officeart/2016/7/layout/VerticalHollowActionList"/>
    <dgm:cxn modelId="{9EBE2F5E-B2AA-4201-B960-576BBD7659AC}" type="presParOf" srcId="{8502A668-D230-4577-972B-40262A91A77D}" destId="{736CA7A0-ECEE-4C2A-B78E-8BA721278ACA}" srcOrd="0" destOrd="0" presId="urn:microsoft.com/office/officeart/2016/7/layout/VerticalHollowActionList"/>
    <dgm:cxn modelId="{86700D68-1013-4860-9504-9D39104800EC}" type="presParOf" srcId="{8502A668-D230-4577-972B-40262A91A77D}" destId="{C7CEFAC0-B077-43CF-9D4A-C0E5D196CFC2}" srcOrd="1" destOrd="0" presId="urn:microsoft.com/office/officeart/2016/7/layout/VerticalHollowActionList"/>
    <dgm:cxn modelId="{161AA3E7-9D4B-42A4-9C79-415FBE3C1FD9}" type="presParOf" srcId="{87106612-1953-4B92-9F9B-C0F8749183EA}" destId="{8D0EFFB9-C7DF-49CD-A874-FB9CB87E3BBE}" srcOrd="3" destOrd="0" presId="urn:microsoft.com/office/officeart/2016/7/layout/VerticalHollowActionList"/>
    <dgm:cxn modelId="{5369884B-9E97-4253-AADD-0F9522ED60E1}" type="presParOf" srcId="{87106612-1953-4B92-9F9B-C0F8749183EA}" destId="{B0A4AD80-44DE-4F26-84B6-3921EE44C3E4}" srcOrd="4" destOrd="0" presId="urn:microsoft.com/office/officeart/2016/7/layout/VerticalHollowActionList"/>
    <dgm:cxn modelId="{1C47BA85-9B4C-40B1-954B-37F0B745D0E9}" type="presParOf" srcId="{B0A4AD80-44DE-4F26-84B6-3921EE44C3E4}" destId="{2136D02D-FE41-425C-BB0E-89D2137B13D5}" srcOrd="0" destOrd="0" presId="urn:microsoft.com/office/officeart/2016/7/layout/VerticalHollowActionList"/>
    <dgm:cxn modelId="{B1FCDA71-27F4-41B1-9D50-F79309964F1D}" type="presParOf" srcId="{B0A4AD80-44DE-4F26-84B6-3921EE44C3E4}" destId="{5E08B02D-C7FB-4ECE-8A81-E9325446450D}" srcOrd="1" destOrd="0" presId="urn:microsoft.com/office/officeart/2016/7/layout/VerticalHollowActionList"/>
    <dgm:cxn modelId="{0F5C1C79-A92D-4D1E-B281-094F42F178D2}" type="presParOf" srcId="{87106612-1953-4B92-9F9B-C0F8749183EA}" destId="{DB54BFEF-840C-4233-B9FF-EC5C184BA466}" srcOrd="5" destOrd="0" presId="urn:microsoft.com/office/officeart/2016/7/layout/VerticalHollowActionList"/>
    <dgm:cxn modelId="{BEEA77CF-898D-44CC-B65E-056A866251A4}" type="presParOf" srcId="{87106612-1953-4B92-9F9B-C0F8749183EA}" destId="{CD0F147E-DEC1-4A1A-BAF6-9D941E48EDE7}" srcOrd="6" destOrd="0" presId="urn:microsoft.com/office/officeart/2016/7/layout/VerticalHollowActionList"/>
    <dgm:cxn modelId="{86C5EF9C-E6EE-429F-B3EB-346EF5765FF1}" type="presParOf" srcId="{CD0F147E-DEC1-4A1A-BAF6-9D941E48EDE7}" destId="{50F20057-E061-4933-99C3-81E94DA59B2E}" srcOrd="0" destOrd="0" presId="urn:microsoft.com/office/officeart/2016/7/layout/VerticalHollowActionList"/>
    <dgm:cxn modelId="{8DA6DAC3-1601-47C5-9484-609FA7F369ED}" type="presParOf" srcId="{CD0F147E-DEC1-4A1A-BAF6-9D941E48EDE7}" destId="{318B6AB0-01AD-4648-80EB-F59931B1D39E}" srcOrd="1" destOrd="0" presId="urn:microsoft.com/office/officeart/2016/7/layout/VerticalHollowActionList"/>
    <dgm:cxn modelId="{B9F9D8FB-CE31-4012-A123-536987E1A094}" type="presParOf" srcId="{87106612-1953-4B92-9F9B-C0F8749183EA}" destId="{2539B7A1-DCF6-497B-95DC-28C27ECCB069}" srcOrd="7" destOrd="0" presId="urn:microsoft.com/office/officeart/2016/7/layout/VerticalHollowActionList"/>
    <dgm:cxn modelId="{0646CDEE-AC95-4137-A639-1B59C013F5CC}" type="presParOf" srcId="{87106612-1953-4B92-9F9B-C0F8749183EA}" destId="{E0CC3918-F672-40D2-80DE-C6C69FF74022}" srcOrd="8" destOrd="0" presId="urn:microsoft.com/office/officeart/2016/7/layout/VerticalHollowActionList"/>
    <dgm:cxn modelId="{BB9D0E0C-DC30-4A81-9356-F0B90EE13351}" type="presParOf" srcId="{E0CC3918-F672-40D2-80DE-C6C69FF74022}" destId="{EF6209CA-AA2D-437D-B225-780C40CD4EE2}" srcOrd="0" destOrd="0" presId="urn:microsoft.com/office/officeart/2016/7/layout/VerticalHollowActionList"/>
    <dgm:cxn modelId="{056C22C8-02A6-42B3-97ED-FE853658E1A7}" type="presParOf" srcId="{E0CC3918-F672-40D2-80DE-C6C69FF74022}" destId="{C827AE5B-B15F-4521-A095-70F12F65C11F}" srcOrd="1" destOrd="0" presId="urn:microsoft.com/office/officeart/2016/7/layout/VerticalHollowAction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4A9211-AFEA-4A77-AB6C-B317D14AF029}">
      <dsp:nvSpPr>
        <dsp:cNvPr id="0" name=""/>
        <dsp:cNvSpPr/>
      </dsp:nvSpPr>
      <dsp:spPr>
        <a:xfrm>
          <a:off x="1593732" y="2498"/>
          <a:ext cx="6374931" cy="1096302"/>
        </a:xfrm>
        <a:prstGeom prst="rect">
          <a:avLst/>
        </a:prstGeom>
        <a:solidFill>
          <a:schemeClr val="bg1"/>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23691" tIns="278461" rIns="123691" bIns="278461" numCol="1" spcCol="1270" anchor="ctr" anchorCtr="0">
          <a:noAutofit/>
        </a:bodyPr>
        <a:lstStyle/>
        <a:p>
          <a:pPr marL="0" lvl="0" indent="0" algn="l" defTabSz="889000">
            <a:lnSpc>
              <a:spcPct val="90000"/>
            </a:lnSpc>
            <a:spcBef>
              <a:spcPct val="0"/>
            </a:spcBef>
            <a:spcAft>
              <a:spcPct val="35000"/>
            </a:spcAft>
            <a:buNone/>
          </a:pPr>
          <a:r>
            <a:rPr lang="en-US" sz="2000" b="0" kern="1200">
              <a:solidFill>
                <a:schemeClr val="tx1"/>
              </a:solidFill>
              <a:latin typeface="Segoe UI Semilight" panose="020B0402040204020203" pitchFamily="34" charset="0"/>
              <a:cs typeface="Segoe UI Semilight" panose="020B0402040204020203" pitchFamily="34" charset="0"/>
            </a:rPr>
            <a:t>Explore how the arts, culture, and entertainment can play a role in shaping the lives of Prince George’s County residents and their communities</a:t>
          </a:r>
        </a:p>
      </dsp:txBody>
      <dsp:txXfrm>
        <a:off x="1593732" y="2498"/>
        <a:ext cx="6374931" cy="1096302"/>
      </dsp:txXfrm>
    </dsp:sp>
    <dsp:sp modelId="{54E83C94-85F6-413F-AF66-A6272107BAC9}">
      <dsp:nvSpPr>
        <dsp:cNvPr id="0" name=""/>
        <dsp:cNvSpPr/>
      </dsp:nvSpPr>
      <dsp:spPr>
        <a:xfrm>
          <a:off x="0" y="2498"/>
          <a:ext cx="1593732" cy="1096302"/>
        </a:xfrm>
        <a:prstGeom prst="re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4335" tIns="108290" rIns="84335" bIns="108290" numCol="1" spcCol="1270" anchor="ctr" anchorCtr="0">
          <a:noAutofit/>
        </a:bodyPr>
        <a:lstStyle/>
        <a:p>
          <a:pPr marL="0" lvl="0" indent="0" algn="ctr" defTabSz="1200150">
            <a:lnSpc>
              <a:spcPct val="90000"/>
            </a:lnSpc>
            <a:spcBef>
              <a:spcPct val="0"/>
            </a:spcBef>
            <a:spcAft>
              <a:spcPct val="35000"/>
            </a:spcAft>
            <a:buNone/>
          </a:pPr>
          <a:r>
            <a:rPr lang="en-US" sz="2700" b="1" kern="1200">
              <a:latin typeface="Segoe UI Semibold" panose="020B0702040204020203" pitchFamily="34" charset="0"/>
              <a:cs typeface="Segoe UI Semibold" panose="020B0702040204020203" pitchFamily="34" charset="0"/>
            </a:rPr>
            <a:t>Explore</a:t>
          </a:r>
        </a:p>
      </dsp:txBody>
      <dsp:txXfrm>
        <a:off x="0" y="2498"/>
        <a:ext cx="1593732" cy="1096302"/>
      </dsp:txXfrm>
    </dsp:sp>
    <dsp:sp modelId="{C7CEFAC0-B077-43CF-9D4A-C0E5D196CFC2}">
      <dsp:nvSpPr>
        <dsp:cNvPr id="0" name=""/>
        <dsp:cNvSpPr/>
      </dsp:nvSpPr>
      <dsp:spPr>
        <a:xfrm>
          <a:off x="1593732" y="1164579"/>
          <a:ext cx="6374931" cy="1096302"/>
        </a:xfrm>
        <a:prstGeom prst="rect">
          <a:avLst/>
        </a:prstGeom>
        <a:solidFill>
          <a:schemeClr val="bg1"/>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23691" tIns="278461" rIns="123691" bIns="278461" numCol="1" spcCol="1270" anchor="ctr" anchorCtr="0">
          <a:noAutofit/>
        </a:bodyPr>
        <a:lstStyle/>
        <a:p>
          <a:pPr marL="0" lvl="0" indent="0" algn="l" defTabSz="889000">
            <a:lnSpc>
              <a:spcPct val="90000"/>
            </a:lnSpc>
            <a:spcBef>
              <a:spcPct val="0"/>
            </a:spcBef>
            <a:spcAft>
              <a:spcPct val="35000"/>
            </a:spcAft>
            <a:buNone/>
          </a:pPr>
          <a:r>
            <a:rPr lang="en-US" sz="2000" b="0" kern="1200">
              <a:solidFill>
                <a:schemeClr val="tx1"/>
              </a:solidFill>
              <a:latin typeface="Segoe UI Semilight" panose="020B0402040204020203" pitchFamily="34" charset="0"/>
              <a:cs typeface="Segoe UI Semilight" panose="020B0402040204020203" pitchFamily="34" charset="0"/>
            </a:rPr>
            <a:t>Identify needed policy changes to ensure the cultural arts are included across all sectors</a:t>
          </a:r>
        </a:p>
      </dsp:txBody>
      <dsp:txXfrm>
        <a:off x="1593732" y="1164579"/>
        <a:ext cx="6374931" cy="1096302"/>
      </dsp:txXfrm>
    </dsp:sp>
    <dsp:sp modelId="{736CA7A0-ECEE-4C2A-B78E-8BA721278ACA}">
      <dsp:nvSpPr>
        <dsp:cNvPr id="0" name=""/>
        <dsp:cNvSpPr/>
      </dsp:nvSpPr>
      <dsp:spPr>
        <a:xfrm>
          <a:off x="0" y="1164579"/>
          <a:ext cx="1593732" cy="1096302"/>
        </a:xfrm>
        <a:prstGeom prst="re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4335" tIns="108290" rIns="84335" bIns="108290" numCol="1" spcCol="1270" anchor="ctr" anchorCtr="0">
          <a:noAutofit/>
        </a:bodyPr>
        <a:lstStyle/>
        <a:p>
          <a:pPr marL="0" lvl="0" indent="0" algn="ctr" defTabSz="1200150">
            <a:lnSpc>
              <a:spcPct val="90000"/>
            </a:lnSpc>
            <a:spcBef>
              <a:spcPct val="0"/>
            </a:spcBef>
            <a:spcAft>
              <a:spcPct val="35000"/>
            </a:spcAft>
            <a:buNone/>
          </a:pPr>
          <a:r>
            <a:rPr lang="en-US" sz="2700" b="1" kern="1200">
              <a:latin typeface="Segoe UI Semibold" panose="020B0702040204020203" pitchFamily="34" charset="0"/>
              <a:cs typeface="Segoe UI Semibold" panose="020B0702040204020203" pitchFamily="34" charset="0"/>
            </a:rPr>
            <a:t>Identify</a:t>
          </a:r>
        </a:p>
      </dsp:txBody>
      <dsp:txXfrm>
        <a:off x="0" y="1164579"/>
        <a:ext cx="1593732" cy="1096302"/>
      </dsp:txXfrm>
    </dsp:sp>
    <dsp:sp modelId="{5E08B02D-C7FB-4ECE-8A81-E9325446450D}">
      <dsp:nvSpPr>
        <dsp:cNvPr id="0" name=""/>
        <dsp:cNvSpPr/>
      </dsp:nvSpPr>
      <dsp:spPr>
        <a:xfrm>
          <a:off x="1593732" y="2326659"/>
          <a:ext cx="6374931" cy="1096302"/>
        </a:xfrm>
        <a:prstGeom prst="rect">
          <a:avLst/>
        </a:prstGeom>
        <a:solidFill>
          <a:schemeClr val="bg1"/>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23691" tIns="278461" rIns="123691" bIns="278461" numCol="1" spcCol="1270" anchor="ctr" anchorCtr="0">
          <a:noAutofit/>
        </a:bodyPr>
        <a:lstStyle/>
        <a:p>
          <a:pPr marL="0" lvl="0" indent="0" algn="l" defTabSz="889000">
            <a:lnSpc>
              <a:spcPct val="90000"/>
            </a:lnSpc>
            <a:spcBef>
              <a:spcPct val="0"/>
            </a:spcBef>
            <a:spcAft>
              <a:spcPct val="35000"/>
            </a:spcAft>
            <a:buNone/>
          </a:pPr>
          <a:r>
            <a:rPr lang="en-US" sz="2000" b="0" kern="1200">
              <a:solidFill>
                <a:schemeClr val="tx1"/>
              </a:solidFill>
              <a:latin typeface="Segoe UI Semilight" panose="020B0402040204020203" pitchFamily="34" charset="0"/>
              <a:cs typeface="Segoe UI Semilight" panose="020B0402040204020203" pitchFamily="34" charset="0"/>
            </a:rPr>
            <a:t>Ensure that arts and culture are included throughout the County’s infrastructure to advance cultural goals and creative placemaking</a:t>
          </a:r>
        </a:p>
      </dsp:txBody>
      <dsp:txXfrm>
        <a:off x="1593732" y="2326659"/>
        <a:ext cx="6374931" cy="1096302"/>
      </dsp:txXfrm>
    </dsp:sp>
    <dsp:sp modelId="{2136D02D-FE41-425C-BB0E-89D2137B13D5}">
      <dsp:nvSpPr>
        <dsp:cNvPr id="0" name=""/>
        <dsp:cNvSpPr/>
      </dsp:nvSpPr>
      <dsp:spPr>
        <a:xfrm>
          <a:off x="0" y="2326659"/>
          <a:ext cx="1593732" cy="1096302"/>
        </a:xfrm>
        <a:prstGeom prst="re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4335" tIns="108290" rIns="84335" bIns="108290" numCol="1" spcCol="1270" anchor="ctr" anchorCtr="0">
          <a:noAutofit/>
        </a:bodyPr>
        <a:lstStyle/>
        <a:p>
          <a:pPr marL="0" lvl="0" indent="0" algn="ctr" defTabSz="1200150">
            <a:lnSpc>
              <a:spcPct val="90000"/>
            </a:lnSpc>
            <a:spcBef>
              <a:spcPct val="0"/>
            </a:spcBef>
            <a:spcAft>
              <a:spcPct val="35000"/>
            </a:spcAft>
            <a:buNone/>
          </a:pPr>
          <a:r>
            <a:rPr lang="en-US" sz="2700" b="1" kern="1200">
              <a:latin typeface="Segoe UI Semibold" panose="020B0702040204020203" pitchFamily="34" charset="0"/>
              <a:cs typeface="Segoe UI Semibold" panose="020B0702040204020203" pitchFamily="34" charset="0"/>
            </a:rPr>
            <a:t>Ensure</a:t>
          </a:r>
        </a:p>
      </dsp:txBody>
      <dsp:txXfrm>
        <a:off x="0" y="2326659"/>
        <a:ext cx="1593732" cy="1096302"/>
      </dsp:txXfrm>
    </dsp:sp>
    <dsp:sp modelId="{318B6AB0-01AD-4648-80EB-F59931B1D39E}">
      <dsp:nvSpPr>
        <dsp:cNvPr id="0" name=""/>
        <dsp:cNvSpPr/>
      </dsp:nvSpPr>
      <dsp:spPr>
        <a:xfrm>
          <a:off x="1593732" y="3488740"/>
          <a:ext cx="6374931" cy="1096302"/>
        </a:xfrm>
        <a:prstGeom prst="rect">
          <a:avLst/>
        </a:prstGeom>
        <a:solidFill>
          <a:schemeClr val="bg1"/>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23691" tIns="278461" rIns="123691" bIns="278461" numCol="1" spcCol="1270" anchor="ctr" anchorCtr="0">
          <a:noAutofit/>
        </a:bodyPr>
        <a:lstStyle/>
        <a:p>
          <a:pPr marL="0" lvl="0" indent="0" algn="l" defTabSz="889000">
            <a:lnSpc>
              <a:spcPct val="90000"/>
            </a:lnSpc>
            <a:spcBef>
              <a:spcPct val="0"/>
            </a:spcBef>
            <a:spcAft>
              <a:spcPct val="35000"/>
            </a:spcAft>
            <a:buNone/>
          </a:pPr>
          <a:r>
            <a:rPr lang="en-US" sz="2000" b="0" kern="1200">
              <a:solidFill>
                <a:schemeClr val="tx1"/>
              </a:solidFill>
              <a:latin typeface="Segoe UI Semilight" panose="020B0402040204020203" pitchFamily="34" charset="0"/>
              <a:cs typeface="Segoe UI Semilight" panose="020B0402040204020203" pitchFamily="34" charset="0"/>
            </a:rPr>
            <a:t>Increase opportunities for public art, community art projects, and infrastructure support for artists</a:t>
          </a:r>
        </a:p>
      </dsp:txBody>
      <dsp:txXfrm>
        <a:off x="1593732" y="3488740"/>
        <a:ext cx="6374931" cy="1096302"/>
      </dsp:txXfrm>
    </dsp:sp>
    <dsp:sp modelId="{50F20057-E061-4933-99C3-81E94DA59B2E}">
      <dsp:nvSpPr>
        <dsp:cNvPr id="0" name=""/>
        <dsp:cNvSpPr/>
      </dsp:nvSpPr>
      <dsp:spPr>
        <a:xfrm>
          <a:off x="0" y="3488740"/>
          <a:ext cx="1593732" cy="1096302"/>
        </a:xfrm>
        <a:prstGeom prst="re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4335" tIns="108290" rIns="84335" bIns="108290" numCol="1" spcCol="1270" anchor="ctr" anchorCtr="0">
          <a:noAutofit/>
        </a:bodyPr>
        <a:lstStyle/>
        <a:p>
          <a:pPr marL="0" lvl="0" indent="0" algn="ctr" defTabSz="1200150">
            <a:lnSpc>
              <a:spcPct val="90000"/>
            </a:lnSpc>
            <a:spcBef>
              <a:spcPct val="0"/>
            </a:spcBef>
            <a:spcAft>
              <a:spcPct val="35000"/>
            </a:spcAft>
            <a:buNone/>
          </a:pPr>
          <a:r>
            <a:rPr lang="en-US" sz="2700" b="1" kern="1200">
              <a:latin typeface="Segoe UI Semibold" panose="020B0702040204020203" pitchFamily="34" charset="0"/>
              <a:cs typeface="Segoe UI Semibold" panose="020B0702040204020203" pitchFamily="34" charset="0"/>
            </a:rPr>
            <a:t>Increase</a:t>
          </a:r>
        </a:p>
      </dsp:txBody>
      <dsp:txXfrm>
        <a:off x="0" y="3488740"/>
        <a:ext cx="1593732" cy="1096302"/>
      </dsp:txXfrm>
    </dsp:sp>
    <dsp:sp modelId="{C827AE5B-B15F-4521-A095-70F12F65C11F}">
      <dsp:nvSpPr>
        <dsp:cNvPr id="0" name=""/>
        <dsp:cNvSpPr/>
      </dsp:nvSpPr>
      <dsp:spPr>
        <a:xfrm>
          <a:off x="1593732" y="4650820"/>
          <a:ext cx="6374931" cy="1096302"/>
        </a:xfrm>
        <a:prstGeom prst="rect">
          <a:avLst/>
        </a:prstGeom>
        <a:solidFill>
          <a:schemeClr val="bg1"/>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23691" tIns="278461" rIns="123691" bIns="278461" numCol="1" spcCol="1270" anchor="ctr" anchorCtr="0">
          <a:noAutofit/>
        </a:bodyPr>
        <a:lstStyle/>
        <a:p>
          <a:pPr marL="0" lvl="0" indent="0" algn="l" defTabSz="889000">
            <a:lnSpc>
              <a:spcPct val="90000"/>
            </a:lnSpc>
            <a:spcBef>
              <a:spcPct val="0"/>
            </a:spcBef>
            <a:spcAft>
              <a:spcPct val="35000"/>
            </a:spcAft>
            <a:buNone/>
          </a:pPr>
          <a:r>
            <a:rPr lang="en-US" sz="2000" b="0" kern="1200">
              <a:solidFill>
                <a:schemeClr val="tx1"/>
              </a:solidFill>
              <a:latin typeface="Segoe UI Semilight" panose="020B0402040204020203" pitchFamily="34" charset="0"/>
              <a:cs typeface="Segoe UI Semilight" panose="020B0402040204020203" pitchFamily="34" charset="0"/>
            </a:rPr>
            <a:t>Leverage arts and culture as a game-changing urban revitalization strategy that will assist in improving the quality of life in our communities across the County</a:t>
          </a:r>
        </a:p>
      </dsp:txBody>
      <dsp:txXfrm>
        <a:off x="1593732" y="4650820"/>
        <a:ext cx="6374931" cy="1096302"/>
      </dsp:txXfrm>
    </dsp:sp>
    <dsp:sp modelId="{EF6209CA-AA2D-437D-B225-780C40CD4EE2}">
      <dsp:nvSpPr>
        <dsp:cNvPr id="0" name=""/>
        <dsp:cNvSpPr/>
      </dsp:nvSpPr>
      <dsp:spPr>
        <a:xfrm>
          <a:off x="0" y="4650820"/>
          <a:ext cx="1593732" cy="1096302"/>
        </a:xfrm>
        <a:prstGeom prst="re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4335" tIns="108290" rIns="84335" bIns="108290" numCol="1" spcCol="1270" anchor="ctr" anchorCtr="0">
          <a:noAutofit/>
        </a:bodyPr>
        <a:lstStyle/>
        <a:p>
          <a:pPr marL="0" lvl="0" indent="0" algn="ctr" defTabSz="1200150">
            <a:lnSpc>
              <a:spcPct val="90000"/>
            </a:lnSpc>
            <a:spcBef>
              <a:spcPct val="0"/>
            </a:spcBef>
            <a:spcAft>
              <a:spcPct val="35000"/>
            </a:spcAft>
            <a:buNone/>
          </a:pPr>
          <a:r>
            <a:rPr lang="en-US" sz="2700" b="1" kern="1200">
              <a:latin typeface="Segoe UI Semibold" panose="020B0702040204020203" pitchFamily="34" charset="0"/>
              <a:cs typeface="Segoe UI Semibold" panose="020B0702040204020203" pitchFamily="34" charset="0"/>
            </a:rPr>
            <a:t>Leverage</a:t>
          </a:r>
        </a:p>
      </dsp:txBody>
      <dsp:txXfrm>
        <a:off x="0" y="4650820"/>
        <a:ext cx="1593732" cy="1096302"/>
      </dsp:txXfrm>
    </dsp:sp>
  </dsp:spTree>
</dsp:drawing>
</file>

<file path=ppt/diagrams/layout1.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E6E8FD-A920-4133-BD57-D7EB52C9B0F9}" type="datetimeFigureOut">
              <a:rPr lang="en-US" smtClean="0"/>
              <a:t>11/8/2022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4EC7AF-FD05-434F-9EC7-BF630B0C3CFF}" type="slidenum">
              <a:rPr lang="en-US" smtClean="0"/>
              <a:t>‹#›</a:t>
            </a:fld>
            <a:endParaRPr lang="en-US"/>
          </a:p>
        </p:txBody>
      </p:sp>
    </p:spTree>
    <p:extLst>
      <p:ext uri="{BB962C8B-B14F-4D97-AF65-F5344CB8AC3E}">
        <p14:creationId xmlns:p14="http://schemas.microsoft.com/office/powerpoint/2010/main" val="40323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4EC7AF-FD05-434F-9EC7-BF630B0C3CFF}" type="slidenum">
              <a:rPr lang="en-US" smtClean="0"/>
              <a:t>2</a:t>
            </a:fld>
            <a:endParaRPr lang="en-US"/>
          </a:p>
        </p:txBody>
      </p:sp>
    </p:spTree>
    <p:extLst>
      <p:ext uri="{BB962C8B-B14F-4D97-AF65-F5344CB8AC3E}">
        <p14:creationId xmlns:p14="http://schemas.microsoft.com/office/powerpoint/2010/main" val="25893380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spcAft>
                <a:spcPts val="1200"/>
              </a:spcAft>
            </a:pPr>
            <a:r>
              <a:rPr lang="en-CA">
                <a:solidFill>
                  <a:srgbClr val="000000"/>
                </a:solidFill>
                <a:latin typeface="Calibri"/>
                <a:ea typeface="Times New Roman" panose="02020603050405020304" pitchFamily="18" charset="0"/>
                <a:cs typeface="Calibri"/>
              </a:rPr>
              <a:t>Eve</a:t>
            </a:r>
          </a:p>
          <a:p>
            <a:pPr>
              <a:spcBef>
                <a:spcPts val="1200"/>
              </a:spcBef>
              <a:spcAft>
                <a:spcPts val="1200"/>
              </a:spcAft>
            </a:pPr>
            <a:r>
              <a:rPr lang="en-CA">
                <a:solidFill>
                  <a:srgbClr val="000000"/>
                </a:solidFill>
                <a:latin typeface="Calibri"/>
                <a:ea typeface="Times New Roman" panose="02020603050405020304" pitchFamily="18" charset="0"/>
                <a:cs typeface="Calibri"/>
              </a:rPr>
              <a:t>This</a:t>
            </a:r>
            <a:r>
              <a:rPr lang="en-CA" sz="1200">
                <a:solidFill>
                  <a:srgbClr val="000000"/>
                </a:solidFill>
                <a:effectLst/>
                <a:latin typeface="Calibri"/>
                <a:ea typeface="Times New Roman" panose="02020603050405020304" pitchFamily="18" charset="0"/>
                <a:cs typeface="Calibri"/>
              </a:rPr>
              <a:t> can be as simple as transforming an overgrown park to a space for garden clubs, live music, or lending libraries, or as ambitious as programs to reduce crime and increase educational attainment through art-based strategies.</a:t>
            </a:r>
            <a:endParaRPr lang="en-CA" sz="1200">
              <a:effectLst/>
              <a:latin typeface="Calibri"/>
              <a:ea typeface="Times New Roman" panose="02020603050405020304" pitchFamily="18" charset="0"/>
              <a:cs typeface="Calibri"/>
            </a:endParaRPr>
          </a:p>
          <a:p>
            <a:r>
              <a:rPr lang="en-CA" sz="1200">
                <a:solidFill>
                  <a:srgbClr val="000000"/>
                </a:solidFill>
                <a:effectLst/>
                <a:latin typeface="Calibri"/>
                <a:ea typeface="Calibri" panose="020F0502020204030204" pitchFamily="34" charset="0"/>
                <a:cs typeface="Calibri"/>
              </a:rPr>
              <a:t>For the Prince Geoge’s County </a:t>
            </a:r>
            <a:r>
              <a:rPr lang="en-CA">
                <a:solidFill>
                  <a:srgbClr val="000000"/>
                </a:solidFill>
                <a:latin typeface="Calibri"/>
                <a:ea typeface="Calibri" panose="020F0502020204030204" pitchFamily="34" charset="0"/>
                <a:cs typeface="Calibri"/>
              </a:rPr>
              <a:t>Cultural</a:t>
            </a:r>
            <a:r>
              <a:rPr lang="en-CA" sz="1200">
                <a:solidFill>
                  <a:srgbClr val="000000"/>
                </a:solidFill>
                <a:effectLst/>
                <a:latin typeface="Calibri"/>
                <a:ea typeface="Calibri" panose="020F0502020204030204" pitchFamily="34" charset="0"/>
                <a:cs typeface="Calibri"/>
              </a:rPr>
              <a:t> Arts Study, we want to understand how to use principles of creative placemaking to help communities thrive.</a:t>
            </a:r>
            <a:endParaRPr lang="en-CA">
              <a:latin typeface="Calibri"/>
              <a:cs typeface="Calibri"/>
            </a:endParaRPr>
          </a:p>
          <a:p>
            <a:r>
              <a:rPr lang="en-CA" sz="1200">
                <a:solidFill>
                  <a:srgbClr val="000000"/>
                </a:solidFill>
                <a:effectLst/>
                <a:latin typeface="Calibri"/>
                <a:ea typeface="Times New Roman" panose="02020603050405020304" pitchFamily="18" charset="0"/>
                <a:cs typeface="Calibri"/>
              </a:rPr>
              <a:t>A central concept in placemaking is integrating arts and culture with other needs of a community, including land use, transportation, education, housing, infrastructure, and public safety strategies.</a:t>
            </a:r>
            <a:r>
              <a:rPr lang="en-CA">
                <a:solidFill>
                  <a:srgbClr val="000000"/>
                </a:solidFill>
                <a:latin typeface="Calibri"/>
                <a:ea typeface="Times New Roman" panose="02020603050405020304" pitchFamily="18" charset="0"/>
                <a:cs typeface="Calibri"/>
              </a:rPr>
              <a:t> </a:t>
            </a:r>
            <a:endParaRPr lang="en-US"/>
          </a:p>
          <a:p>
            <a:endParaRPr lang="en-CA">
              <a:cs typeface="Calibri"/>
            </a:endParaRPr>
          </a:p>
          <a:p>
            <a:r>
              <a:rPr lang="en-CA">
                <a:cs typeface="Calibri"/>
              </a:rPr>
              <a:t>I'll turn the microphone over to Rhonda Dallas of the in  </a:t>
            </a: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3E1ADCA8-7BF0-4A44-A42B-CAE4A20735DC}" type="slidenum">
              <a:rPr lang="en-US" smtClean="0"/>
              <a:t>13</a:t>
            </a:fld>
            <a:endParaRPr lang="en-US"/>
          </a:p>
        </p:txBody>
      </p:sp>
    </p:spTree>
    <p:extLst>
      <p:ext uri="{BB962C8B-B14F-4D97-AF65-F5344CB8AC3E}">
        <p14:creationId xmlns:p14="http://schemas.microsoft.com/office/powerpoint/2010/main" val="1470690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Rhonda</a:t>
            </a:r>
            <a:endParaRPr lang="en-US"/>
          </a:p>
        </p:txBody>
      </p:sp>
      <p:sp>
        <p:nvSpPr>
          <p:cNvPr id="4" name="Slide Number Placeholder 3"/>
          <p:cNvSpPr>
            <a:spLocks noGrp="1"/>
          </p:cNvSpPr>
          <p:nvPr>
            <p:ph type="sldNum" sz="quarter" idx="5"/>
          </p:nvPr>
        </p:nvSpPr>
        <p:spPr/>
        <p:txBody>
          <a:bodyPr/>
          <a:lstStyle/>
          <a:p>
            <a:fld id="{F04EC7AF-FD05-434F-9EC7-BF630B0C3CFF}" type="slidenum">
              <a:rPr lang="en-US" smtClean="0"/>
              <a:t>14</a:t>
            </a:fld>
            <a:endParaRPr lang="en-US"/>
          </a:p>
        </p:txBody>
      </p:sp>
    </p:spTree>
    <p:extLst>
      <p:ext uri="{BB962C8B-B14F-4D97-AF65-F5344CB8AC3E}">
        <p14:creationId xmlns:p14="http://schemas.microsoft.com/office/powerpoint/2010/main" val="137552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1ADCA8-7BF0-4A44-A42B-CAE4A20735DC}" type="slidenum">
              <a:rPr lang="en-US" smtClean="0"/>
              <a:t>15</a:t>
            </a:fld>
            <a:endParaRPr lang="en-US"/>
          </a:p>
        </p:txBody>
      </p:sp>
    </p:spTree>
    <p:extLst>
      <p:ext uri="{BB962C8B-B14F-4D97-AF65-F5344CB8AC3E}">
        <p14:creationId xmlns:p14="http://schemas.microsoft.com/office/powerpoint/2010/main" val="6505193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Aft>
                <a:spcPts val="600"/>
              </a:spcAft>
            </a:pPr>
            <a:r>
              <a:rPr lang="en-US" sz="1600" b="1"/>
              <a:t>Pilot Prototype for Municipal Bus Shelter Project - a Partnership between PGAHC, Hyattsville CDC &amp; LAND ex Development</a:t>
            </a:r>
            <a:endParaRPr lang="en-US" sz="1600"/>
          </a:p>
          <a:p>
            <a:pPr lvl="1" indent="-228600">
              <a:lnSpc>
                <a:spcPct val="90000"/>
              </a:lnSpc>
              <a:spcAft>
                <a:spcPts val="600"/>
              </a:spcAft>
              <a:buFont typeface="Arial" panose="020B0604020202020204" pitchFamily="34" charset="0"/>
              <a:buChar char="•"/>
            </a:pPr>
            <a:r>
              <a:rPr lang="en-US" sz="1600"/>
              <a:t>This prototype bus shelter beautification project stands in front of Studio 3807 and SAVVOR food hall in the heart of the Gateway Arts District. </a:t>
            </a:r>
            <a:endParaRPr lang="en-US" sz="1600">
              <a:cs typeface="Calibri"/>
            </a:endParaRPr>
          </a:p>
          <a:p>
            <a:pPr lvl="1" indent="-228600">
              <a:lnSpc>
                <a:spcPct val="90000"/>
              </a:lnSpc>
              <a:spcAft>
                <a:spcPts val="600"/>
              </a:spcAft>
              <a:buFont typeface="Arial" panose="020B0604020202020204" pitchFamily="34" charset="0"/>
              <a:buChar char="•"/>
            </a:pPr>
            <a:endParaRPr lang="en-US" sz="1400"/>
          </a:p>
          <a:p>
            <a:pPr>
              <a:lnSpc>
                <a:spcPct val="90000"/>
              </a:lnSpc>
              <a:spcAft>
                <a:spcPts val="600"/>
              </a:spcAft>
            </a:pPr>
            <a:r>
              <a:rPr lang="en-US" sz="1600" b="1"/>
              <a:t>PGAHC ‘</a:t>
            </a:r>
            <a:r>
              <a:rPr lang="en-US" sz="1600" b="1" err="1"/>
              <a:t>Tagtool</a:t>
            </a:r>
            <a:r>
              <a:rPr lang="en-US" sz="1600" b="1"/>
              <a:t>’ Public Art Installation at the 2019 Gateway Open Studio Tour</a:t>
            </a:r>
            <a:endParaRPr lang="en-US" sz="1600" b="1">
              <a:cs typeface="Calibri" panose="020F0502020204030204"/>
            </a:endParaRPr>
          </a:p>
          <a:p>
            <a:pPr lvl="1" indent="-228600">
              <a:lnSpc>
                <a:spcPct val="90000"/>
              </a:lnSpc>
              <a:spcAft>
                <a:spcPts val="600"/>
              </a:spcAft>
              <a:buFont typeface="Arial" panose="020B0604020202020204" pitchFamily="34" charset="0"/>
              <a:buChar char="•"/>
            </a:pPr>
            <a:r>
              <a:rPr lang="en-US" sz="1600"/>
              <a:t>This is an example of impactful temporary installations that PGAHC can orchestrate for events and special projects. We teamed with the Austrian based business OMAI and they used their ‘</a:t>
            </a:r>
            <a:r>
              <a:rPr lang="en-US" sz="1600" err="1"/>
              <a:t>Tagtool</a:t>
            </a:r>
            <a:r>
              <a:rPr lang="en-US" sz="1600"/>
              <a:t>’ app to design projections that audience members were able to contribute to. </a:t>
            </a:r>
            <a:endParaRPr lang="en-US" sz="1600">
              <a:cs typeface="Calibri"/>
            </a:endParaRPr>
          </a:p>
        </p:txBody>
      </p:sp>
      <p:sp>
        <p:nvSpPr>
          <p:cNvPr id="4" name="Slide Number Placeholder 3"/>
          <p:cNvSpPr>
            <a:spLocks noGrp="1"/>
          </p:cNvSpPr>
          <p:nvPr>
            <p:ph type="sldNum" sz="quarter" idx="5"/>
          </p:nvPr>
        </p:nvSpPr>
        <p:spPr/>
        <p:txBody>
          <a:bodyPr/>
          <a:lstStyle/>
          <a:p>
            <a:fld id="{3E1ADCA8-7BF0-4A44-A42B-CAE4A20735DC}" type="slidenum">
              <a:rPr lang="en-US" smtClean="0"/>
              <a:t>16</a:t>
            </a:fld>
            <a:endParaRPr lang="en-US"/>
          </a:p>
        </p:txBody>
      </p:sp>
    </p:spTree>
    <p:extLst>
      <p:ext uri="{BB962C8B-B14F-4D97-AF65-F5344CB8AC3E}">
        <p14:creationId xmlns:p14="http://schemas.microsoft.com/office/powerpoint/2010/main" val="23084776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1ADCA8-7BF0-4A44-A42B-CAE4A20735DC}" type="slidenum">
              <a:rPr lang="en-US" smtClean="0"/>
              <a:t>17</a:t>
            </a:fld>
            <a:endParaRPr lang="en-US"/>
          </a:p>
        </p:txBody>
      </p:sp>
    </p:spTree>
    <p:extLst>
      <p:ext uri="{BB962C8B-B14F-4D97-AF65-F5344CB8AC3E}">
        <p14:creationId xmlns:p14="http://schemas.microsoft.com/office/powerpoint/2010/main" val="15588398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1ADCA8-7BF0-4A44-A42B-CAE4A20735DC}" type="slidenum">
              <a:rPr lang="en-US" smtClean="0"/>
              <a:t>18</a:t>
            </a:fld>
            <a:endParaRPr lang="en-US"/>
          </a:p>
        </p:txBody>
      </p:sp>
    </p:spTree>
    <p:extLst>
      <p:ext uri="{BB962C8B-B14F-4D97-AF65-F5344CB8AC3E}">
        <p14:creationId xmlns:p14="http://schemas.microsoft.com/office/powerpoint/2010/main" val="40811031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28600">
              <a:lnSpc>
                <a:spcPct val="90000"/>
              </a:lnSpc>
              <a:spcAft>
                <a:spcPts val="600"/>
              </a:spcAft>
              <a:buFont typeface="Arial" panose="020B0604020202020204" pitchFamily="34" charset="0"/>
              <a:buChar char="•"/>
            </a:pPr>
            <a:endParaRPr lang="en-US" sz="1600">
              <a:cs typeface="Calibri"/>
            </a:endParaRPr>
          </a:p>
          <a:p>
            <a:pPr>
              <a:lnSpc>
                <a:spcPct val="90000"/>
              </a:lnSpc>
              <a:spcAft>
                <a:spcPts val="600"/>
              </a:spcAft>
            </a:pPr>
            <a:r>
              <a:rPr lang="en-US" b="1"/>
              <a:t>Gateway Arts District – Inside Out Studio at Red Dirt Studios &amp; Mannequin Project at 2019 Open Studio Tour </a:t>
            </a:r>
            <a:endParaRPr lang="en-US" b="1">
              <a:cs typeface="Calibri"/>
            </a:endParaRPr>
          </a:p>
          <a:p>
            <a:pPr lvl="1" indent="-228600">
              <a:lnSpc>
                <a:spcPct val="90000"/>
              </a:lnSpc>
              <a:spcAft>
                <a:spcPts val="600"/>
              </a:spcAft>
              <a:buFont typeface="Arial" panose="020B0604020202020204" pitchFamily="34" charset="0"/>
              <a:buChar char="•"/>
            </a:pPr>
            <a:r>
              <a:rPr lang="en-US"/>
              <a:t>Live painting event outside Gateway Media Arts Lab and DPARK3311 in Mt. Rainier</a:t>
            </a:r>
            <a:endParaRPr lang="en-US">
              <a:cs typeface="Calibri"/>
            </a:endParaRPr>
          </a:p>
          <a:p>
            <a:pPr lvl="1" indent="-228600">
              <a:lnSpc>
                <a:spcPct val="90000"/>
              </a:lnSpc>
              <a:spcAft>
                <a:spcPts val="600"/>
              </a:spcAft>
              <a:buFont typeface="Arial" panose="020B0604020202020204" pitchFamily="34" charset="0"/>
              <a:buChar char="•"/>
            </a:pPr>
            <a:r>
              <a:rPr lang="en-US"/>
              <a:t>Red Dirt Studios produced a safe and innovative way to bring their artists’ work to a public audience. </a:t>
            </a:r>
            <a:endParaRPr lang="en-US">
              <a:cs typeface="Calibri"/>
            </a:endParaRPr>
          </a:p>
          <a:p>
            <a:pPr lvl="1" indent="-228600">
              <a:lnSpc>
                <a:spcPct val="90000"/>
              </a:lnSpc>
              <a:spcAft>
                <a:spcPts val="600"/>
              </a:spcAft>
              <a:buFont typeface="Arial" panose="020B0604020202020204" pitchFamily="34" charset="0"/>
              <a:buChar char="•"/>
            </a:pPr>
            <a:r>
              <a:rPr lang="en-US"/>
              <a:t>Visitors had the opportunity view socially distanced art strategically placed around the perimeter of the building. </a:t>
            </a:r>
            <a:endParaRPr lang="en-US">
              <a:cs typeface="Calibri"/>
            </a:endParaRPr>
          </a:p>
          <a:p>
            <a:pPr indent="-228600">
              <a:lnSpc>
                <a:spcPct val="90000"/>
              </a:lnSpc>
              <a:spcAft>
                <a:spcPts val="600"/>
              </a:spcAft>
              <a:buFont typeface="Arial" panose="020B0604020202020204" pitchFamily="34" charset="0"/>
              <a:buChar char="•"/>
            </a:pPr>
            <a:endParaRPr lang="en-US" sz="800"/>
          </a:p>
          <a:p>
            <a:endParaRPr lang="en-US"/>
          </a:p>
        </p:txBody>
      </p:sp>
      <p:sp>
        <p:nvSpPr>
          <p:cNvPr id="4" name="Slide Number Placeholder 3"/>
          <p:cNvSpPr>
            <a:spLocks noGrp="1"/>
          </p:cNvSpPr>
          <p:nvPr>
            <p:ph type="sldNum" sz="quarter" idx="5"/>
          </p:nvPr>
        </p:nvSpPr>
        <p:spPr/>
        <p:txBody>
          <a:bodyPr/>
          <a:lstStyle/>
          <a:p>
            <a:fld id="{3E1ADCA8-7BF0-4A44-A42B-CAE4A20735DC}" type="slidenum">
              <a:rPr lang="en-US" smtClean="0"/>
              <a:t>19</a:t>
            </a:fld>
            <a:endParaRPr lang="en-US"/>
          </a:p>
        </p:txBody>
      </p:sp>
    </p:spTree>
    <p:extLst>
      <p:ext uri="{BB962C8B-B14F-4D97-AF65-F5344CB8AC3E}">
        <p14:creationId xmlns:p14="http://schemas.microsoft.com/office/powerpoint/2010/main" val="41801715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1ADCA8-7BF0-4A44-A42B-CAE4A20735DC}" type="slidenum">
              <a:rPr lang="en-US" smtClean="0"/>
              <a:t>20</a:t>
            </a:fld>
            <a:endParaRPr lang="en-US"/>
          </a:p>
        </p:txBody>
      </p:sp>
    </p:spTree>
    <p:extLst>
      <p:ext uri="{BB962C8B-B14F-4D97-AF65-F5344CB8AC3E}">
        <p14:creationId xmlns:p14="http://schemas.microsoft.com/office/powerpoint/2010/main" val="31521008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In Louisville, KY, the Mayor’s Office of Safe and Healthy Neighborhoods is investing in projects to reduce violence and increase educational attainment among young African Americans. </a:t>
            </a:r>
            <a:endParaRPr lang="en-US"/>
          </a:p>
          <a:p>
            <a:r>
              <a:rPr lang="en-US"/>
              <a:t>These workshops will decrease youth violence as a result of this increase in youth participation in community development efforts alongside municipal investments and strategies.</a:t>
            </a:r>
            <a:endParaRPr lang="en-US">
              <a:cs typeface="Calibri"/>
            </a:endParaRPr>
          </a:p>
          <a:p>
            <a:endParaRPr lang="en-US">
              <a:cs typeface="Calibri"/>
            </a:endParaRPr>
          </a:p>
          <a:p>
            <a:r>
              <a:rPr lang="en-US">
                <a:cs typeface="Calibri"/>
              </a:rPr>
              <a:t>Targeted areas of the city </a:t>
            </a:r>
            <a:r>
              <a:rPr lang="en-US" err="1">
                <a:cs typeface="Calibri"/>
              </a:rPr>
              <a:t>classifed</a:t>
            </a:r>
            <a:r>
              <a:rPr lang="en-US">
                <a:cs typeface="Calibri"/>
              </a:rPr>
              <a:t> as zones of hope – with issues of poverty, violence, decided to apply art placemaking to help community development </a:t>
            </a:r>
          </a:p>
          <a:p>
            <a:r>
              <a:rPr lang="en-US">
                <a:cs typeface="Calibri"/>
              </a:rPr>
              <a:t>Artists and community members went to Appalachia and made linkages there, and looked at the social-economic issues that relate outside of their communities, wanted to link the notion of the banjo, a lot of people don't realize it came from Senegal, about the artist development as well, brought them to address the issues of the community, bringing together a production performed to 4 sold out shows, many of them have gone on become a major poet in the area, got great recognition in the area, helped the community come to grips with issues that the performance was dealing with. Challenge is sustaining it. </a:t>
            </a:r>
          </a:p>
          <a:p>
            <a:endParaRPr lang="en-US">
              <a:cs typeface="Calibri"/>
            </a:endParaRPr>
          </a:p>
          <a:p>
            <a:r>
              <a:rPr lang="en-US">
                <a:cs typeface="Calibri"/>
              </a:rPr>
              <a:t>$500K annually, about half is public funding (city/state), and other half is earned income from events, rentals </a:t>
            </a:r>
          </a:p>
          <a:p>
            <a:endParaRPr lang="en-US">
              <a:solidFill>
                <a:srgbClr val="000000"/>
              </a:solidFill>
              <a:latin typeface="Calibri" panose="020F0502020204030204"/>
              <a:ea typeface="Times New Roman" panose="02020603050405020304" pitchFamily="18" charset="0"/>
              <a:cs typeface="Calibri" panose="020F0502020204030204"/>
            </a:endParaRPr>
          </a:p>
          <a:p>
            <a:pPr marL="285750" indent="-285750">
              <a:spcBef>
                <a:spcPts val="1200"/>
              </a:spcBef>
              <a:spcAft>
                <a:spcPts val="1200"/>
              </a:spcAft>
              <a:buFont typeface="Arial" panose="020B0604020202020204" pitchFamily="34" charset="0"/>
              <a:buChar char="•"/>
            </a:pPr>
            <a:r>
              <a:rPr lang="en-CA" sz="2000">
                <a:solidFill>
                  <a:srgbClr val="333333"/>
                </a:solidFill>
                <a:effectLst/>
                <a:latin typeface="Segoe UI Semilight"/>
                <a:ea typeface="Times New Roman" panose="02020603050405020304" pitchFamily="18" charset="0"/>
                <a:cs typeface="Segoe UI Semilight"/>
              </a:rPr>
              <a:t>The Kentucky Center for African American Heritage will support a collective of Louisville-based artists to </a:t>
            </a:r>
            <a:r>
              <a:rPr lang="en-CA" sz="2000">
                <a:solidFill>
                  <a:srgbClr val="333333"/>
                </a:solidFill>
                <a:latin typeface="Segoe UI Semilight"/>
                <a:ea typeface="Times New Roman" panose="02020603050405020304" pitchFamily="18" charset="0"/>
                <a:cs typeface="Segoe UI Semilight"/>
              </a:rPr>
              <a:t>lead immersive</a:t>
            </a:r>
            <a:r>
              <a:rPr lang="en-CA" sz="2000">
                <a:solidFill>
                  <a:srgbClr val="333333"/>
                </a:solidFill>
                <a:effectLst/>
                <a:latin typeface="Segoe UI Semilight"/>
                <a:ea typeface="Times New Roman" panose="02020603050405020304" pitchFamily="18" charset="0"/>
                <a:cs typeface="Segoe UI Semilight"/>
              </a:rPr>
              <a:t> public workshops blending traditional West African and Appalachian arts with contemporary urban performance </a:t>
            </a:r>
            <a:r>
              <a:rPr lang="en-CA" sz="2000" err="1">
                <a:solidFill>
                  <a:srgbClr val="333333"/>
                </a:solidFill>
                <a:effectLst/>
                <a:latin typeface="Segoe UI Semilight"/>
                <a:ea typeface="Times New Roman" panose="02020603050405020304" pitchFamily="18" charset="0"/>
                <a:cs typeface="Segoe UI Semilight"/>
              </a:rPr>
              <a:t>technaiques</a:t>
            </a:r>
            <a:r>
              <a:rPr lang="en-CA" sz="2000">
                <a:solidFill>
                  <a:srgbClr val="333333"/>
                </a:solidFill>
                <a:effectLst/>
                <a:latin typeface="Segoe UI Semilight"/>
                <a:ea typeface="Times New Roman" panose="02020603050405020304" pitchFamily="18" charset="0"/>
                <a:cs typeface="Segoe UI Semilight"/>
              </a:rPr>
              <a:t>. The Heritage Center is funded by government grants and earned revenue from facility rentals for events.</a:t>
            </a:r>
          </a:p>
          <a:p>
            <a:pPr marL="285750" indent="-285750">
              <a:buFont typeface="Arial" panose="020B0604020202020204" pitchFamily="34" charset="0"/>
              <a:buChar char="•"/>
            </a:pPr>
            <a:r>
              <a:rPr lang="en-US" sz="2000">
                <a:solidFill>
                  <a:srgbClr val="333333"/>
                </a:solidFill>
                <a:latin typeface="Segoe UI Semilight"/>
                <a:cs typeface="Segoe UI Semilight"/>
              </a:rPr>
              <a:t>The Heritage Center’s education programs and workshops are available to children and adults. The Heritage Center also regularly host class trips from local schools. The long-term plans include:</a:t>
            </a:r>
          </a:p>
          <a:p>
            <a:pPr marL="628650" lvl="1" indent="-171450">
              <a:buFont typeface="Arial" panose="020B0604020202020204" pitchFamily="34" charset="0"/>
              <a:buChar char="•"/>
            </a:pPr>
            <a:r>
              <a:rPr lang="en-US" sz="2000">
                <a:solidFill>
                  <a:srgbClr val="333333"/>
                </a:solidFill>
                <a:latin typeface="Segoe UI Semilight"/>
                <a:cs typeface="Segoe UI Semilight"/>
              </a:rPr>
              <a:t>Recording studios where students can learn the craft of the music industry</a:t>
            </a:r>
          </a:p>
          <a:p>
            <a:pPr marL="628650" lvl="1" indent="-171450">
              <a:buFont typeface="Arial" panose="020B0604020202020204" pitchFamily="34" charset="0"/>
              <a:buChar char="•"/>
            </a:pPr>
            <a:r>
              <a:rPr lang="en-US" sz="2000">
                <a:solidFill>
                  <a:srgbClr val="333333"/>
                </a:solidFill>
                <a:latin typeface="Segoe UI Semilight"/>
                <a:cs typeface="Segoe UI Semilight"/>
              </a:rPr>
              <a:t>Trade workshops where they can learn carpentry and construction</a:t>
            </a:r>
          </a:p>
          <a:p>
            <a:pPr marL="628650" lvl="1" indent="-171450">
              <a:buFont typeface="Arial" panose="020B0604020202020204" pitchFamily="34" charset="0"/>
              <a:buChar char="•"/>
            </a:pPr>
            <a:r>
              <a:rPr lang="en-US" sz="2000">
                <a:solidFill>
                  <a:srgbClr val="333333"/>
                </a:solidFill>
                <a:latin typeface="Segoe UI Semilight"/>
                <a:cs typeface="Segoe UI Semilight"/>
              </a:rPr>
              <a:t> Black box theatre where students can learn not only how to act on stage, but also skills they can use to handle the backstage aspects of both live theatre and film. </a:t>
            </a:r>
            <a:endParaRPr lang="en-CA" sz="2000">
              <a:solidFill>
                <a:srgbClr val="333333"/>
              </a:solidFill>
              <a:latin typeface="Segoe UI Semilight" panose="020B0402040204020203" pitchFamily="34" charset="0"/>
              <a:cs typeface="Segoe UI Semilight" panose="020B0402040204020203" pitchFamily="34" charset="0"/>
            </a:endParaRPr>
          </a:p>
          <a:p>
            <a:endParaRPr lang="en-US"/>
          </a:p>
        </p:txBody>
      </p:sp>
      <p:sp>
        <p:nvSpPr>
          <p:cNvPr id="4" name="Slide Number Placeholder 3"/>
          <p:cNvSpPr>
            <a:spLocks noGrp="1"/>
          </p:cNvSpPr>
          <p:nvPr>
            <p:ph type="sldNum" sz="quarter" idx="5"/>
          </p:nvPr>
        </p:nvSpPr>
        <p:spPr/>
        <p:txBody>
          <a:bodyPr/>
          <a:lstStyle/>
          <a:p>
            <a:fld id="{3E1ADCA8-7BF0-4A44-A42B-CAE4A20735DC}" type="slidenum">
              <a:rPr lang="en-US" smtClean="0"/>
              <a:t>21</a:t>
            </a:fld>
            <a:endParaRPr lang="en-US"/>
          </a:p>
        </p:txBody>
      </p:sp>
    </p:spTree>
    <p:extLst>
      <p:ext uri="{BB962C8B-B14F-4D97-AF65-F5344CB8AC3E}">
        <p14:creationId xmlns:p14="http://schemas.microsoft.com/office/powerpoint/2010/main" val="6293834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28600">
              <a:lnSpc>
                <a:spcPct val="90000"/>
              </a:lnSpc>
              <a:spcAft>
                <a:spcPts val="1200"/>
              </a:spcAft>
              <a:buFont typeface="Arial" panose="020B0604020202020204" pitchFamily="34" charset="0"/>
              <a:buChar char="•"/>
            </a:pPr>
            <a:r>
              <a:rPr lang="en-US">
                <a:solidFill>
                  <a:schemeClr val="bg1"/>
                </a:solidFill>
                <a:effectLst/>
                <a:latin typeface="Segoe UI Semilight"/>
                <a:cs typeface="Segoe UI Semilight"/>
              </a:rPr>
              <a:t>For decades, the overpass of a railroad line in Greensboro, North Carolina, had formed a barrier between its city center and its historically underserved neighborhoods to the south.</a:t>
            </a:r>
            <a:r>
              <a:rPr lang="en-US">
                <a:solidFill>
                  <a:schemeClr val="bg1"/>
                </a:solidFill>
                <a:latin typeface="Segoe UI Semilight"/>
                <a:cs typeface="Segoe UI Semilight"/>
              </a:rPr>
              <a:t> </a:t>
            </a:r>
            <a:endParaRPr lang="en-US">
              <a:solidFill>
                <a:schemeClr val="bg1"/>
              </a:solidFill>
              <a:latin typeface="Segoe UI Semilight" panose="020B0402040204020203" pitchFamily="34" charset="0"/>
              <a:cs typeface="Segoe UI Semilight" panose="020B0402040204020203" pitchFamily="34" charset="0"/>
            </a:endParaRPr>
          </a:p>
          <a:p>
            <a:pPr marL="285750" indent="-228600">
              <a:lnSpc>
                <a:spcPct val="90000"/>
              </a:lnSpc>
              <a:spcAft>
                <a:spcPts val="1200"/>
              </a:spcAft>
              <a:buFont typeface="Arial" panose="020B0604020202020204" pitchFamily="34" charset="0"/>
              <a:buChar char="•"/>
            </a:pPr>
            <a:r>
              <a:rPr lang="en-US">
                <a:solidFill>
                  <a:schemeClr val="bg1"/>
                </a:solidFill>
                <a:latin typeface="Segoe UI Semilight"/>
                <a:cs typeface="Segoe UI Semilight"/>
              </a:rPr>
              <a:t> A</a:t>
            </a:r>
            <a:r>
              <a:rPr lang="en-US">
                <a:solidFill>
                  <a:schemeClr val="bg1"/>
                </a:solidFill>
                <a:effectLst/>
                <a:latin typeface="Segoe UI Semilight"/>
                <a:cs typeface="Segoe UI Semilight"/>
              </a:rPr>
              <a:t> plan was conceived </a:t>
            </a:r>
            <a:r>
              <a:rPr lang="en-US">
                <a:solidFill>
                  <a:schemeClr val="bg1"/>
                </a:solidFill>
                <a:latin typeface="Segoe UI Semilight"/>
                <a:cs typeface="Segoe UI Semilight"/>
              </a:rPr>
              <a:t>by </a:t>
            </a:r>
            <a:r>
              <a:rPr lang="en-US">
                <a:solidFill>
                  <a:schemeClr val="bg1"/>
                </a:solidFill>
                <a:effectLst/>
                <a:latin typeface="Segoe UI Semilight"/>
                <a:cs typeface="Segoe UI Semilight"/>
              </a:rPr>
              <a:t> Action Greensboro, a local non-profit focused on economic, educational, and cultural development in the city, for a four-mile, multi-use greenway that would encircle and define its downtown</a:t>
            </a:r>
            <a:r>
              <a:rPr lang="en-US">
                <a:solidFill>
                  <a:schemeClr val="bg1"/>
                </a:solidFill>
                <a:latin typeface="Segoe UI Semilight"/>
                <a:cs typeface="Segoe UI Semilight"/>
              </a:rPr>
              <a:t>. </a:t>
            </a:r>
            <a:r>
              <a:rPr lang="en-US">
                <a:solidFill>
                  <a:schemeClr val="bg1"/>
                </a:solidFill>
                <a:effectLst/>
                <a:latin typeface="Segoe UI Semilight"/>
                <a:cs typeface="Segoe UI Semilight"/>
              </a:rPr>
              <a:t>Action Greensboro saw an opportunity to use public art along the pedestrian route to transform its urban landscape and re-establish connections within the community.</a:t>
            </a:r>
          </a:p>
          <a:p>
            <a:endParaRPr lang="en-US"/>
          </a:p>
        </p:txBody>
      </p:sp>
      <p:sp>
        <p:nvSpPr>
          <p:cNvPr id="4" name="Slide Number Placeholder 3"/>
          <p:cNvSpPr>
            <a:spLocks noGrp="1"/>
          </p:cNvSpPr>
          <p:nvPr>
            <p:ph type="sldNum" sz="quarter" idx="5"/>
          </p:nvPr>
        </p:nvSpPr>
        <p:spPr/>
        <p:txBody>
          <a:bodyPr/>
          <a:lstStyle/>
          <a:p>
            <a:fld id="{3E1ADCA8-7BF0-4A44-A42B-CAE4A20735DC}" type="slidenum">
              <a:rPr lang="en-US" smtClean="0"/>
              <a:t>22</a:t>
            </a:fld>
            <a:endParaRPr lang="en-US"/>
          </a:p>
        </p:txBody>
      </p:sp>
    </p:spTree>
    <p:extLst>
      <p:ext uri="{BB962C8B-B14F-4D97-AF65-F5344CB8AC3E}">
        <p14:creationId xmlns:p14="http://schemas.microsoft.com/office/powerpoint/2010/main" val="166975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AE745AC-9A28-41B7-B138-695B7EAC8FEF}" type="slidenum">
              <a:rPr lang="en-US" smtClean="0"/>
              <a:t>5</a:t>
            </a:fld>
            <a:endParaRPr lang="en-US"/>
          </a:p>
        </p:txBody>
      </p:sp>
    </p:spTree>
    <p:extLst>
      <p:ext uri="{BB962C8B-B14F-4D97-AF65-F5344CB8AC3E}">
        <p14:creationId xmlns:p14="http://schemas.microsoft.com/office/powerpoint/2010/main" val="28213736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was inspired by the City's commitment to support  local arts community and was prompted by the absence of specific focus on individual artists in the long-standing efforts of the City to support the community.</a:t>
            </a:r>
          </a:p>
          <a:p>
            <a:endParaRPr lang="en-US"/>
          </a:p>
          <a:p>
            <a:pPr indent="-228600">
              <a:spcAft>
                <a:spcPts val="600"/>
              </a:spcAft>
              <a:buClr>
                <a:srgbClr val="F2EC3C"/>
              </a:buClr>
              <a:buFont typeface="Arial" panose="020B0604020202020204" pitchFamily="34" charset="0"/>
              <a:buChar char="•"/>
            </a:pPr>
            <a:r>
              <a:rPr lang="en-US" sz="1300" b="0" i="0">
                <a:effectLst/>
              </a:rPr>
              <a:t>The Creative Entrepreneur Project (CEP) is led by the Office of Cultural Affairs (OCA), to improve the San Jose opportunity landscape for independent artists, regardless of their medium or field of practice.</a:t>
            </a:r>
          </a:p>
          <a:p>
            <a:pPr indent="-228600">
              <a:spcAft>
                <a:spcPts val="600"/>
              </a:spcAft>
              <a:buClr>
                <a:srgbClr val="F2EC3C"/>
              </a:buClr>
              <a:buFont typeface="Arial" panose="020B0604020202020204" pitchFamily="34" charset="0"/>
              <a:buChar char="•"/>
            </a:pPr>
            <a:r>
              <a:rPr lang="en-US" sz="1300" i="0">
                <a:effectLst/>
              </a:rPr>
              <a:t>The primary goal of this program is to enrich San Jose’s cultural vibrancy and enhance its creative economy by actively providing support to artists (across all disciplines in both the non-commercial and commercial arenas) living or working in San Jose.</a:t>
            </a:r>
          </a:p>
          <a:p>
            <a:pPr indent="-228600">
              <a:spcAft>
                <a:spcPts val="600"/>
              </a:spcAft>
              <a:buClr>
                <a:srgbClr val="F2EC3C"/>
              </a:buClr>
              <a:buFont typeface="Arial" panose="020B0604020202020204" pitchFamily="34" charset="0"/>
              <a:buChar char="•"/>
            </a:pPr>
            <a:r>
              <a:rPr lang="en-US" sz="1300" i="0">
                <a:effectLst/>
              </a:rPr>
              <a:t>Launched in 2008, the initiative paired the resources and goals of the OCA with the expertise and resources of the Center for Cultural Innovation (CCI) to better understand the career ambitions, needs and the challenges artists face as individuals living and working in the Silicon Valley economy.</a:t>
            </a:r>
          </a:p>
          <a:p>
            <a:pPr lvl="1">
              <a:spcAft>
                <a:spcPts val="600"/>
              </a:spcAft>
              <a:buClr>
                <a:srgbClr val="F2EC3C"/>
              </a:buClr>
            </a:pPr>
            <a:r>
              <a:rPr lang="en-US" sz="1300" i="0">
                <a:effectLst/>
              </a:rPr>
              <a:t> All the CCI Workshops are made possible in part by grants from Los Angeles Arts and Culture, City of Los Angeles  Department of Cultural Affairs , California Arts Council. </a:t>
            </a:r>
          </a:p>
          <a:p>
            <a:pPr>
              <a:buClr>
                <a:srgbClr val="F2EC3C"/>
              </a:buClr>
            </a:pPr>
            <a:endParaRPr lang="en-CA" sz="1300"/>
          </a:p>
          <a:p>
            <a:endParaRPr lang="en-US"/>
          </a:p>
        </p:txBody>
      </p:sp>
      <p:sp>
        <p:nvSpPr>
          <p:cNvPr id="4" name="Slide Number Placeholder 3"/>
          <p:cNvSpPr>
            <a:spLocks noGrp="1"/>
          </p:cNvSpPr>
          <p:nvPr>
            <p:ph type="sldNum" sz="quarter" idx="5"/>
          </p:nvPr>
        </p:nvSpPr>
        <p:spPr/>
        <p:txBody>
          <a:bodyPr/>
          <a:lstStyle/>
          <a:p>
            <a:fld id="{3E1ADCA8-7BF0-4A44-A42B-CAE4A20735DC}" type="slidenum">
              <a:rPr lang="en-US" smtClean="0"/>
              <a:t>23</a:t>
            </a:fld>
            <a:endParaRPr lang="en-US"/>
          </a:p>
        </p:txBody>
      </p:sp>
    </p:spTree>
    <p:extLst>
      <p:ext uri="{BB962C8B-B14F-4D97-AF65-F5344CB8AC3E}">
        <p14:creationId xmlns:p14="http://schemas.microsoft.com/office/powerpoint/2010/main" val="27190242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228600">
              <a:lnSpc>
                <a:spcPct val="90000"/>
              </a:lnSpc>
              <a:spcAft>
                <a:spcPts val="600"/>
              </a:spcAft>
              <a:buSzPts val="1000"/>
              <a:buFont typeface="Arial" panose="020B0604020202020204" pitchFamily="34" charset="0"/>
              <a:buChar char="•"/>
              <a:tabLst>
                <a:tab pos="457200" algn="l"/>
              </a:tabLst>
            </a:pPr>
            <a:r>
              <a:rPr lang="en-US">
                <a:solidFill>
                  <a:schemeClr val="bg1"/>
                </a:solidFill>
                <a:effectLst/>
                <a:latin typeface="Segoe UI Semilight" panose="020B0402040204020203" pitchFamily="34" charset="0"/>
                <a:cs typeface="Segoe UI Semilight" panose="020B0402040204020203" pitchFamily="34" charset="0"/>
              </a:rPr>
              <a:t>Goal</a:t>
            </a:r>
            <a:r>
              <a:rPr lang="en-US">
                <a:solidFill>
                  <a:schemeClr val="bg1"/>
                </a:solidFill>
                <a:latin typeface="Segoe UI Semilight" panose="020B0402040204020203" pitchFamily="34" charset="0"/>
                <a:cs typeface="Segoe UI Semilight" panose="020B0402040204020203" pitchFamily="34" charset="0"/>
              </a:rPr>
              <a:t> of this program since 1986 is to</a:t>
            </a:r>
            <a:r>
              <a:rPr lang="en-US">
                <a:solidFill>
                  <a:schemeClr val="bg1"/>
                </a:solidFill>
                <a:effectLst/>
                <a:latin typeface="Segoe UI Semilight" panose="020B0402040204020203" pitchFamily="34" charset="0"/>
                <a:cs typeface="Segoe UI Semilight" panose="020B0402040204020203" pitchFamily="34" charset="0"/>
              </a:rPr>
              <a:t> infuse art and design into public facilities and spaces ranging from freeway overpasses to recycling centers and neighborhood parks.</a:t>
            </a:r>
          </a:p>
          <a:p>
            <a:pPr marL="285750" lvl="0" indent="-228600">
              <a:lnSpc>
                <a:spcPct val="90000"/>
              </a:lnSpc>
              <a:spcAft>
                <a:spcPts val="600"/>
              </a:spcAft>
              <a:buSzPts val="1000"/>
              <a:buFont typeface="Arial" panose="020B0604020202020204" pitchFamily="34" charset="0"/>
              <a:buChar char="•"/>
              <a:tabLst>
                <a:tab pos="457200" algn="l"/>
              </a:tabLst>
            </a:pPr>
            <a:endParaRPr lang="en-US">
              <a:solidFill>
                <a:schemeClr val="bg1"/>
              </a:solidFill>
              <a:latin typeface="Segoe UI Semilight" panose="020B0402040204020203" pitchFamily="34" charset="0"/>
              <a:cs typeface="Segoe UI Semilight" panose="020B0402040204020203" pitchFamily="34" charset="0"/>
            </a:endParaRPr>
          </a:p>
          <a:p>
            <a:pPr marL="342900" lvl="0" indent="-228600">
              <a:lnSpc>
                <a:spcPct val="90000"/>
              </a:lnSpc>
              <a:spcAft>
                <a:spcPts val="600"/>
              </a:spcAft>
              <a:buSzPts val="1000"/>
              <a:buFont typeface="Arial" panose="020B0604020202020204" pitchFamily="34" charset="0"/>
              <a:buChar char="•"/>
              <a:tabLst>
                <a:tab pos="457200" algn="l"/>
              </a:tabLst>
            </a:pPr>
            <a:r>
              <a:rPr lang="en-US">
                <a:solidFill>
                  <a:schemeClr val="bg1"/>
                </a:solidFill>
                <a:effectLst/>
                <a:latin typeface="Segoe UI Semilight" panose="020B0402040204020203" pitchFamily="34" charset="0"/>
                <a:cs typeface="Segoe UI Semilight" panose="020B0402040204020203" pitchFamily="34" charset="0"/>
              </a:rPr>
              <a:t>Civic leaders envisioned public art helping to enhance Phoenix’s quality of life, commissioning a landmark citywide public art master plan and percent for art funding stream.</a:t>
            </a:r>
          </a:p>
          <a:p>
            <a:pPr marL="57150" lvl="0">
              <a:lnSpc>
                <a:spcPct val="90000"/>
              </a:lnSpc>
              <a:spcAft>
                <a:spcPts val="600"/>
              </a:spcAft>
              <a:buSzPts val="1000"/>
              <a:tabLst>
                <a:tab pos="457200" algn="l"/>
              </a:tabLst>
            </a:pPr>
            <a:endParaRPr lang="en-US">
              <a:solidFill>
                <a:schemeClr val="bg1"/>
              </a:solidFill>
              <a:effectLst/>
              <a:latin typeface="Segoe UI Semilight" panose="020B0402040204020203" pitchFamily="34" charset="0"/>
              <a:cs typeface="Segoe UI Semilight" panose="020B0402040204020203" pitchFamily="34" charset="0"/>
            </a:endParaRPr>
          </a:p>
          <a:p>
            <a:pPr marL="342900" lvl="0" indent="-228600">
              <a:lnSpc>
                <a:spcPct val="90000"/>
              </a:lnSpc>
              <a:spcAft>
                <a:spcPts val="600"/>
              </a:spcAft>
              <a:buFont typeface="Arial" panose="020B0604020202020204" pitchFamily="34" charset="0"/>
              <a:buChar char="•"/>
            </a:pPr>
            <a:r>
              <a:rPr lang="en-US">
                <a:solidFill>
                  <a:schemeClr val="bg1"/>
                </a:solidFill>
                <a:effectLst/>
                <a:latin typeface="Segoe UI Semilight" panose="020B0402040204020203" pitchFamily="34" charset="0"/>
                <a:cs typeface="Segoe UI Semilight" panose="020B0402040204020203" pitchFamily="34" charset="0"/>
              </a:rPr>
              <a:t>Over 20 years, Phoenix has invested over $30 million in public art, installing public art at highway underpasses, around canals and trails, on pedestrian bridges over freeways, and around recycling centers.” (</a:t>
            </a:r>
            <a:r>
              <a:rPr lang="en-US" i="1">
                <a:solidFill>
                  <a:schemeClr val="bg1"/>
                </a:solidFill>
                <a:effectLst/>
                <a:latin typeface="Segoe UI Semilight" panose="020B0402040204020203" pitchFamily="34" charset="0"/>
                <a:cs typeface="Segoe UI Semilight" panose="020B0402040204020203" pitchFamily="34" charset="0"/>
              </a:rPr>
              <a:t>“Creative Placemaking”, National Endowment of the Arts)</a:t>
            </a:r>
            <a:endParaRPr lang="en-US">
              <a:solidFill>
                <a:schemeClr val="bg1"/>
              </a:solidFill>
              <a:effectLst/>
              <a:latin typeface="Segoe UI Semilight" panose="020B0402040204020203" pitchFamily="34" charset="0"/>
              <a:cs typeface="Segoe UI Semilight" panose="020B0402040204020203" pitchFamily="34" charset="0"/>
            </a:endParaRPr>
          </a:p>
          <a:p>
            <a:pPr marL="742950" lvl="1" indent="-285750">
              <a:buSzPts val="1000"/>
              <a:buFont typeface="Courier New" panose="02070309020205020404" pitchFamily="49" charset="0"/>
              <a:buChar char="o"/>
              <a:tabLst>
                <a:tab pos="914400" algn="l"/>
              </a:tabLst>
            </a:pPr>
            <a:endParaRPr lang="en-US" sz="1200">
              <a:solidFill>
                <a:srgbClr val="222222"/>
              </a:solidFill>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buSzPts val="1000"/>
              <a:buFont typeface="Courier New" panose="02070309020205020404" pitchFamily="49" charset="0"/>
              <a:buChar char="o"/>
              <a:tabLst>
                <a:tab pos="914400" algn="l"/>
              </a:tabLst>
            </a:pPr>
            <a:endParaRPr lang="en-US" sz="1200">
              <a:solidFill>
                <a:srgbClr val="222222"/>
              </a:solidFill>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buSzPts val="1000"/>
              <a:buFont typeface="Courier New" panose="02070309020205020404" pitchFamily="49" charset="0"/>
              <a:buChar char="o"/>
              <a:tabLst>
                <a:tab pos="914400" algn="l"/>
              </a:tabLst>
            </a:pPr>
            <a:r>
              <a:rPr lang="en-US" sz="1200">
                <a:solidFill>
                  <a:srgbClr val="222222"/>
                </a:solidFill>
                <a:effectLst/>
                <a:latin typeface="Calibri" panose="020F0502020204030204" pitchFamily="34" charset="0"/>
                <a:ea typeface="Times New Roman" panose="02020603050405020304" pitchFamily="18" charset="0"/>
                <a:cs typeface="Times New Roman" panose="02020603050405020304" pitchFamily="18" charset="0"/>
              </a:rPr>
              <a:t>Funded through a 1% annual allocation on City’s Capital Improvement Program to public art</a:t>
            </a:r>
            <a:endParaRPr lang="en-CA"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a:buSzPts val="1000"/>
              <a:buFont typeface="Courier New" panose="02070309020205020404" pitchFamily="49" charset="0"/>
              <a:buChar char="o"/>
              <a:tabLst>
                <a:tab pos="914400" algn="l"/>
              </a:tabLst>
            </a:pPr>
            <a:r>
              <a:rPr lang="en-US" sz="1200">
                <a:solidFill>
                  <a:srgbClr val="222222"/>
                </a:solidFill>
                <a:effectLst/>
                <a:latin typeface="Calibri" panose="020F0502020204030204" pitchFamily="34" charset="0"/>
                <a:ea typeface="Times New Roman" panose="02020603050405020304" pitchFamily="18" charset="0"/>
                <a:cs typeface="Times New Roman" panose="02020603050405020304" pitchFamily="18" charset="0"/>
              </a:rPr>
              <a:t>Creating a more livable place for Phoenix residents and providing residents with opportunities to shape local art projects by providing input at public art planning meetings</a:t>
            </a:r>
            <a:r>
              <a:rPr lang="en-US" sz="1000">
                <a:solidFill>
                  <a:srgbClr val="222222"/>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CA" sz="105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E1ADCA8-7BF0-4A44-A42B-CAE4A20735DC}" type="slidenum">
              <a:rPr lang="en-US" smtClean="0"/>
              <a:t>24</a:t>
            </a:fld>
            <a:endParaRPr lang="en-US"/>
          </a:p>
        </p:txBody>
      </p:sp>
    </p:spTree>
    <p:extLst>
      <p:ext uri="{BB962C8B-B14F-4D97-AF65-F5344CB8AC3E}">
        <p14:creationId xmlns:p14="http://schemas.microsoft.com/office/powerpoint/2010/main" val="9059347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1ADCA8-7BF0-4A44-A42B-CAE4A20735DC}" type="slidenum">
              <a:rPr lang="en-US" smtClean="0"/>
              <a:t>25</a:t>
            </a:fld>
            <a:endParaRPr lang="en-US"/>
          </a:p>
        </p:txBody>
      </p:sp>
    </p:spTree>
    <p:extLst>
      <p:ext uri="{BB962C8B-B14F-4D97-AF65-F5344CB8AC3E}">
        <p14:creationId xmlns:p14="http://schemas.microsoft.com/office/powerpoint/2010/main" val="1087914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1ADCA8-7BF0-4A44-A42B-CAE4A20735DC}" type="slidenum">
              <a:rPr lang="en-US" smtClean="0"/>
              <a:t>26</a:t>
            </a:fld>
            <a:endParaRPr lang="en-US"/>
          </a:p>
        </p:txBody>
      </p:sp>
    </p:spTree>
    <p:extLst>
      <p:ext uri="{BB962C8B-B14F-4D97-AF65-F5344CB8AC3E}">
        <p14:creationId xmlns:p14="http://schemas.microsoft.com/office/powerpoint/2010/main" val="32563957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1ADCA8-7BF0-4A44-A42B-CAE4A20735DC}" type="slidenum">
              <a:rPr lang="en-US" smtClean="0"/>
              <a:t>27</a:t>
            </a:fld>
            <a:endParaRPr lang="en-US"/>
          </a:p>
        </p:txBody>
      </p:sp>
    </p:spTree>
    <p:extLst>
      <p:ext uri="{BB962C8B-B14F-4D97-AF65-F5344CB8AC3E}">
        <p14:creationId xmlns:p14="http://schemas.microsoft.com/office/powerpoint/2010/main" val="26939604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1ADCA8-7BF0-4A44-A42B-CAE4A20735DC}" type="slidenum">
              <a:rPr lang="en-US" smtClean="0"/>
              <a:t>29</a:t>
            </a:fld>
            <a:endParaRPr lang="en-US"/>
          </a:p>
        </p:txBody>
      </p:sp>
    </p:spTree>
    <p:extLst>
      <p:ext uri="{BB962C8B-B14F-4D97-AF65-F5344CB8AC3E}">
        <p14:creationId xmlns:p14="http://schemas.microsoft.com/office/powerpoint/2010/main" val="40204852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4EC7AF-FD05-434F-9EC7-BF630B0C3CFF}" type="slidenum">
              <a:rPr lang="en-US" smtClean="0"/>
              <a:t>30</a:t>
            </a:fld>
            <a:endParaRPr lang="en-US"/>
          </a:p>
        </p:txBody>
      </p:sp>
    </p:spTree>
    <p:extLst>
      <p:ext uri="{BB962C8B-B14F-4D97-AF65-F5344CB8AC3E}">
        <p14:creationId xmlns:p14="http://schemas.microsoft.com/office/powerpoint/2010/main" val="24563015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fld id="{F04EC7AF-FD05-434F-9EC7-BF630B0C3CFF}" type="slidenum">
              <a:rPr lang="en-US" smtClean="0"/>
              <a:t>31</a:t>
            </a:fld>
            <a:endParaRPr lang="en-US"/>
          </a:p>
        </p:txBody>
      </p:sp>
    </p:spTree>
    <p:extLst>
      <p:ext uri="{BB962C8B-B14F-4D97-AF65-F5344CB8AC3E}">
        <p14:creationId xmlns:p14="http://schemas.microsoft.com/office/powerpoint/2010/main" val="3486382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fld id="{F04EC7AF-FD05-434F-9EC7-BF630B0C3CFF}" type="slidenum">
              <a:rPr lang="en-US" smtClean="0"/>
              <a:t>32</a:t>
            </a:fld>
            <a:endParaRPr lang="en-US"/>
          </a:p>
        </p:txBody>
      </p:sp>
    </p:spTree>
    <p:extLst>
      <p:ext uri="{BB962C8B-B14F-4D97-AF65-F5344CB8AC3E}">
        <p14:creationId xmlns:p14="http://schemas.microsoft.com/office/powerpoint/2010/main" val="2225501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4EC7AF-FD05-434F-9EC7-BF630B0C3CFF}" type="slidenum">
              <a:rPr lang="en-US" smtClean="0"/>
              <a:t>6</a:t>
            </a:fld>
            <a:endParaRPr lang="en-US"/>
          </a:p>
        </p:txBody>
      </p:sp>
    </p:spTree>
    <p:extLst>
      <p:ext uri="{BB962C8B-B14F-4D97-AF65-F5344CB8AC3E}">
        <p14:creationId xmlns:p14="http://schemas.microsoft.com/office/powerpoint/2010/main" val="648748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4EC7AF-FD05-434F-9EC7-BF630B0C3CFF}" type="slidenum">
              <a:rPr lang="en-US" smtClean="0"/>
              <a:t>7</a:t>
            </a:fld>
            <a:endParaRPr lang="en-US"/>
          </a:p>
        </p:txBody>
      </p:sp>
    </p:spTree>
    <p:extLst>
      <p:ext uri="{BB962C8B-B14F-4D97-AF65-F5344CB8AC3E}">
        <p14:creationId xmlns:p14="http://schemas.microsoft.com/office/powerpoint/2010/main" val="700033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F04EC7AF-FD05-434F-9EC7-BF630B0C3CFF}" type="slidenum">
              <a:rPr lang="en-US" smtClean="0"/>
              <a:t>8</a:t>
            </a:fld>
            <a:endParaRPr lang="en-US"/>
          </a:p>
        </p:txBody>
      </p:sp>
    </p:spTree>
    <p:extLst>
      <p:ext uri="{BB962C8B-B14F-4D97-AF65-F5344CB8AC3E}">
        <p14:creationId xmlns:p14="http://schemas.microsoft.com/office/powerpoint/2010/main" val="3127594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4EC7AF-FD05-434F-9EC7-BF630B0C3CFF}" type="slidenum">
              <a:rPr lang="en-US" smtClean="0"/>
              <a:t>9</a:t>
            </a:fld>
            <a:endParaRPr lang="en-US"/>
          </a:p>
        </p:txBody>
      </p:sp>
    </p:spTree>
    <p:extLst>
      <p:ext uri="{BB962C8B-B14F-4D97-AF65-F5344CB8AC3E}">
        <p14:creationId xmlns:p14="http://schemas.microsoft.com/office/powerpoint/2010/main" val="1489909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purpose of this study is the overall integration of arts into the economic framework</a:t>
            </a:r>
          </a:p>
        </p:txBody>
      </p:sp>
      <p:sp>
        <p:nvSpPr>
          <p:cNvPr id="4" name="Slide Number Placeholder 3"/>
          <p:cNvSpPr>
            <a:spLocks noGrp="1"/>
          </p:cNvSpPr>
          <p:nvPr>
            <p:ph type="sldNum" sz="quarter" idx="10"/>
          </p:nvPr>
        </p:nvSpPr>
        <p:spPr/>
        <p:txBody>
          <a:bodyPr/>
          <a:lstStyle/>
          <a:p>
            <a:fld id="{F04EC7AF-FD05-434F-9EC7-BF630B0C3CFF}" type="slidenum">
              <a:rPr lang="en-US" smtClean="0"/>
              <a:t>10</a:t>
            </a:fld>
            <a:endParaRPr lang="en-US"/>
          </a:p>
        </p:txBody>
      </p:sp>
    </p:spTree>
    <p:extLst>
      <p:ext uri="{BB962C8B-B14F-4D97-AF65-F5344CB8AC3E}">
        <p14:creationId xmlns:p14="http://schemas.microsoft.com/office/powerpoint/2010/main" val="6487483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cs typeface="Calibri"/>
              </a:rPr>
              <a:t>Joy</a:t>
            </a:r>
            <a:endParaRPr lang="en-US"/>
          </a:p>
          <a:p>
            <a:r>
              <a:rPr lang="en-CA">
                <a:cs typeface="Calibri"/>
              </a:rPr>
              <a:t>Today we are talking about the ways that arts and culture can literally make our places better.</a:t>
            </a:r>
            <a:endParaRPr lang="en-CA"/>
          </a:p>
          <a:p>
            <a:endParaRPr lang="en-CA" b="1">
              <a:cs typeface="Calibri"/>
            </a:endParaRPr>
          </a:p>
          <a:p>
            <a:r>
              <a:rPr lang="en-CA" b="1"/>
              <a:t>Placemaking</a:t>
            </a:r>
            <a:r>
              <a:rPr lang="en-CA"/>
              <a:t> capitalizes or uses local arts and cultural assets—and we call arts and culture assets because that is exactly what they are places and opportunities that make our communities better.  </a:t>
            </a:r>
          </a:p>
          <a:p>
            <a:endParaRPr lang="en-CA"/>
          </a:p>
          <a:p>
            <a:r>
              <a:rPr lang="en-CA"/>
              <a:t>Through placemaking, arts and culture impacts all of the elements  you see listed here--</a:t>
            </a:r>
            <a:endParaRPr lang="en-CA">
              <a:cs typeface="Calibri"/>
            </a:endParaRPr>
          </a:p>
          <a:p>
            <a:endParaRPr lang="en-CA"/>
          </a:p>
          <a:p>
            <a:r>
              <a:rPr lang="en-CA"/>
              <a:t>Placemaking draws from inspiration, and potential, with the intention of creating public spaces that promote people's health, happiness, and well-being.</a:t>
            </a:r>
            <a:endParaRPr lang="en-CA">
              <a:cs typeface="Calibri"/>
            </a:endParaRPr>
          </a:p>
          <a:p>
            <a:endParaRPr lang="en-CA">
              <a:cs typeface="Calibri"/>
            </a:endParaRPr>
          </a:p>
          <a:p>
            <a:r>
              <a:rPr lang="en-CA" b="1"/>
              <a:t>Placemaking</a:t>
            </a:r>
            <a:r>
              <a:rPr lang="en-CA"/>
              <a:t> is a multi-faceted approach to the planning, design and management of public spaces. </a:t>
            </a:r>
            <a:endParaRPr lang="en-CA">
              <a:cs typeface="Calibri"/>
            </a:endParaRPr>
          </a:p>
          <a:p>
            <a:endParaRPr lang="en-CA">
              <a:cs typeface="Calibri"/>
            </a:endParaRPr>
          </a:p>
        </p:txBody>
      </p:sp>
      <p:sp>
        <p:nvSpPr>
          <p:cNvPr id="4" name="Slide Number Placeholder 3"/>
          <p:cNvSpPr>
            <a:spLocks noGrp="1"/>
          </p:cNvSpPr>
          <p:nvPr>
            <p:ph type="sldNum" sz="quarter" idx="10"/>
          </p:nvPr>
        </p:nvSpPr>
        <p:spPr/>
        <p:txBody>
          <a:bodyPr/>
          <a:lstStyle/>
          <a:p>
            <a:fld id="{28F78544-F4A1-40C9-9D8F-356E0171510E}" type="slidenum">
              <a:rPr lang="en-CA" smtClean="0"/>
              <a:t>11</a:t>
            </a:fld>
            <a:endParaRPr lang="en-CA"/>
          </a:p>
        </p:txBody>
      </p:sp>
    </p:spTree>
    <p:extLst>
      <p:ext uri="{BB962C8B-B14F-4D97-AF65-F5344CB8AC3E}">
        <p14:creationId xmlns:p14="http://schemas.microsoft.com/office/powerpoint/2010/main" val="36224901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Eve</a:t>
            </a:r>
            <a:endParaRPr lang="en-US"/>
          </a:p>
        </p:txBody>
      </p:sp>
      <p:sp>
        <p:nvSpPr>
          <p:cNvPr id="4" name="Slide Number Placeholder 3"/>
          <p:cNvSpPr>
            <a:spLocks noGrp="1"/>
          </p:cNvSpPr>
          <p:nvPr>
            <p:ph type="sldNum" sz="quarter" idx="5"/>
          </p:nvPr>
        </p:nvSpPr>
        <p:spPr/>
        <p:txBody>
          <a:bodyPr/>
          <a:lstStyle/>
          <a:p>
            <a:fld id="{3E1ADCA8-7BF0-4A44-A42B-CAE4A20735DC}" type="slidenum">
              <a:rPr lang="en-US" smtClean="0"/>
              <a:t>12</a:t>
            </a:fld>
            <a:endParaRPr lang="en-US"/>
          </a:p>
        </p:txBody>
      </p:sp>
    </p:spTree>
    <p:extLst>
      <p:ext uri="{BB962C8B-B14F-4D97-AF65-F5344CB8AC3E}">
        <p14:creationId xmlns:p14="http://schemas.microsoft.com/office/powerpoint/2010/main" val="34575384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0016908-6125-4E73-8AE5-F8BE224B835C}" type="datetime1">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8739E6-45C3-455D-BBBD-6664B58516A6}" type="slidenum">
              <a:rPr lang="en-US" smtClean="0"/>
              <a:t>‹#›</a:t>
            </a:fld>
            <a:endParaRPr lang="en-US"/>
          </a:p>
        </p:txBody>
      </p:sp>
    </p:spTree>
    <p:extLst>
      <p:ext uri="{BB962C8B-B14F-4D97-AF65-F5344CB8AC3E}">
        <p14:creationId xmlns:p14="http://schemas.microsoft.com/office/powerpoint/2010/main" val="648932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D7CEBE-D699-4002-B3E9-0F1DD2AA81A0}" type="datetime1">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8739E6-45C3-455D-BBBD-6664B58516A6}" type="slidenum">
              <a:rPr lang="en-US" smtClean="0"/>
              <a:t>‹#›</a:t>
            </a:fld>
            <a:endParaRPr lang="en-US"/>
          </a:p>
        </p:txBody>
      </p:sp>
    </p:spTree>
    <p:extLst>
      <p:ext uri="{BB962C8B-B14F-4D97-AF65-F5344CB8AC3E}">
        <p14:creationId xmlns:p14="http://schemas.microsoft.com/office/powerpoint/2010/main" val="3587540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9F50D6-C8CA-46F9-B3C5-A66B17375988}" type="datetime1">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8739E6-45C3-455D-BBBD-6664B58516A6}" type="slidenum">
              <a:rPr lang="en-US" smtClean="0"/>
              <a:t>‹#›</a:t>
            </a:fld>
            <a:endParaRPr lang="en-US"/>
          </a:p>
        </p:txBody>
      </p:sp>
    </p:spTree>
    <p:extLst>
      <p:ext uri="{BB962C8B-B14F-4D97-AF65-F5344CB8AC3E}">
        <p14:creationId xmlns:p14="http://schemas.microsoft.com/office/powerpoint/2010/main" val="32538780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4433" y="188911"/>
            <a:ext cx="10946143" cy="1008112"/>
          </a:xfrm>
        </p:spPr>
        <p:txBody>
          <a:bodyPr anchor="t" anchorCtr="0">
            <a:noAutofit/>
          </a:bodyPr>
          <a:lstStyle>
            <a:lvl1pPr algn="l">
              <a:lnSpc>
                <a:spcPct val="100000"/>
              </a:lnSpc>
              <a:defRPr sz="6000">
                <a:solidFill>
                  <a:schemeClr val="accent3"/>
                </a:solidFill>
                <a:latin typeface="Gotham HTF" pitchFamily="50" charset="0"/>
              </a:defRPr>
            </a:lvl1pPr>
          </a:lstStyle>
          <a:p>
            <a:r>
              <a:rPr lang="en-US"/>
              <a:t>CLICK TO EDIT MASTER TITLE STYLE</a:t>
            </a:r>
            <a:endParaRPr lang="en-CA"/>
          </a:p>
        </p:txBody>
      </p:sp>
      <p:sp>
        <p:nvSpPr>
          <p:cNvPr id="3" name="Content Placeholder 2"/>
          <p:cNvSpPr>
            <a:spLocks noGrp="1"/>
          </p:cNvSpPr>
          <p:nvPr>
            <p:ph idx="1"/>
          </p:nvPr>
        </p:nvSpPr>
        <p:spPr>
          <a:xfrm>
            <a:off x="334433" y="1844825"/>
            <a:ext cx="10946143" cy="4281339"/>
          </a:xfrm>
        </p:spPr>
        <p:txBody>
          <a:bodyPr>
            <a:normAutofit/>
          </a:bodyPr>
          <a:lstStyle>
            <a:lvl1pPr>
              <a:buClr>
                <a:schemeClr val="accent2"/>
              </a:buClr>
              <a:defRPr sz="4000">
                <a:solidFill>
                  <a:schemeClr val="tx1"/>
                </a:solidFill>
                <a:latin typeface="Whitney HTF Book" pitchFamily="50" charset="0"/>
              </a:defRPr>
            </a:lvl1pPr>
            <a:lvl2pPr>
              <a:defRPr sz="4000">
                <a:solidFill>
                  <a:schemeClr val="tx1"/>
                </a:solidFill>
                <a:latin typeface="Whitney HTF Book" pitchFamily="50" charset="0"/>
              </a:defRPr>
            </a:lvl2pPr>
            <a:lvl3pPr>
              <a:buClr>
                <a:schemeClr val="accent2"/>
              </a:buClr>
              <a:defRPr sz="4000">
                <a:solidFill>
                  <a:schemeClr val="tx1"/>
                </a:solidFill>
                <a:latin typeface="Whitney HTF Book" pitchFamily="50" charset="0"/>
              </a:defRPr>
            </a:lvl3pPr>
            <a:lvl4pPr>
              <a:defRPr sz="4000">
                <a:solidFill>
                  <a:schemeClr val="tx1"/>
                </a:solidFill>
                <a:latin typeface="Whitney HTF Book" pitchFamily="50" charset="0"/>
              </a:defRPr>
            </a:lvl4pPr>
            <a:lvl5pPr>
              <a:defRPr sz="4000">
                <a:solidFill>
                  <a:schemeClr val="tx1"/>
                </a:solidFill>
                <a:latin typeface="Whitney HTF Book"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cxnSp>
        <p:nvCxnSpPr>
          <p:cNvPr id="10" name="Straight Connector 9"/>
          <p:cNvCxnSpPr/>
          <p:nvPr userDrawn="1"/>
        </p:nvCxnSpPr>
        <p:spPr>
          <a:xfrm>
            <a:off x="335360" y="6237312"/>
            <a:ext cx="1152128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0" hasCustomPrompt="1"/>
          </p:nvPr>
        </p:nvSpPr>
        <p:spPr>
          <a:xfrm>
            <a:off x="334433" y="6308726"/>
            <a:ext cx="9601200" cy="360363"/>
          </a:xfrm>
        </p:spPr>
        <p:txBody>
          <a:bodyPr lIns="0" tIns="0">
            <a:noAutofit/>
          </a:bodyPr>
          <a:lstStyle>
            <a:lvl1pPr>
              <a:buNone/>
              <a:defRPr sz="1000">
                <a:solidFill>
                  <a:schemeClr val="tx1"/>
                </a:solidFill>
                <a:latin typeface="Whitney HTF Medium" pitchFamily="50" charset="0"/>
              </a:defRPr>
            </a:lvl1pPr>
            <a:lvl2pPr>
              <a:buNone/>
              <a:defRPr sz="1200">
                <a:latin typeface="Whitney HTF Medium" pitchFamily="50" charset="0"/>
              </a:defRPr>
            </a:lvl2pPr>
            <a:lvl3pPr>
              <a:buNone/>
              <a:defRPr sz="1200">
                <a:latin typeface="Whitney HTF Medium" pitchFamily="50" charset="0"/>
              </a:defRPr>
            </a:lvl3pPr>
            <a:lvl4pPr>
              <a:buNone/>
              <a:defRPr sz="1200">
                <a:latin typeface="Whitney HTF Medium" pitchFamily="50" charset="0"/>
              </a:defRPr>
            </a:lvl4pPr>
            <a:lvl5pPr>
              <a:buNone/>
              <a:defRPr sz="1200">
                <a:latin typeface="Whitney HTF Medium" pitchFamily="50" charset="0"/>
              </a:defRPr>
            </a:lvl5pPr>
          </a:lstStyle>
          <a:p>
            <a:pPr lvl="0"/>
            <a:fld id="{897AD128-C7DA-47E6-AFE8-10E4C1D98E4C}" type="slidenum">
              <a:rPr lang="en-US" smtClean="0"/>
              <a:pPr lvl="0"/>
              <a:t>‹#›</a:t>
            </a:fld>
            <a:r>
              <a:rPr lang="en-US"/>
              <a:t> | Click to edit Master text styles</a:t>
            </a:r>
            <a:endParaRPr lang="en-CA"/>
          </a:p>
        </p:txBody>
      </p:sp>
      <p:pic>
        <p:nvPicPr>
          <p:cNvPr id="8" name="Picture 7">
            <a:extLst>
              <a:ext uri="{FF2B5EF4-FFF2-40B4-BE49-F238E27FC236}">
                <a16:creationId xmlns:a16="http://schemas.microsoft.com/office/drawing/2014/main" id="{745F8BC4-0F8D-4459-B92E-4392BA27C51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69467" y="6287594"/>
            <a:ext cx="787173" cy="454295"/>
          </a:xfrm>
          <a:prstGeom prst="rect">
            <a:avLst/>
          </a:prstGeom>
        </p:spPr>
      </p:pic>
      <p:sp>
        <p:nvSpPr>
          <p:cNvPr id="4" name="Rectangle 3">
            <a:extLst>
              <a:ext uri="{FF2B5EF4-FFF2-40B4-BE49-F238E27FC236}">
                <a16:creationId xmlns:a16="http://schemas.microsoft.com/office/drawing/2014/main" id="{063DC3F5-1FFB-4B7E-8A76-DCE758F538A2}"/>
              </a:ext>
            </a:extLst>
          </p:cNvPr>
          <p:cNvSpPr/>
          <p:nvPr userDrawn="1"/>
        </p:nvSpPr>
        <p:spPr>
          <a:xfrm>
            <a:off x="0" y="0"/>
            <a:ext cx="12192000" cy="1889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240666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A4FDDA-4922-45D9-91B0-7DA39B64565C}" type="datetime1">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8739E6-45C3-455D-BBBD-6664B58516A6}" type="slidenum">
              <a:rPr lang="en-US" smtClean="0"/>
              <a:t>‹#›</a:t>
            </a:fld>
            <a:endParaRPr lang="en-US"/>
          </a:p>
        </p:txBody>
      </p:sp>
    </p:spTree>
    <p:extLst>
      <p:ext uri="{BB962C8B-B14F-4D97-AF65-F5344CB8AC3E}">
        <p14:creationId xmlns:p14="http://schemas.microsoft.com/office/powerpoint/2010/main" val="795141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927ADD6-CE80-46E3-B1E8-1237CB8EFB92}" type="datetime1">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8739E6-45C3-455D-BBBD-6664B58516A6}" type="slidenum">
              <a:rPr lang="en-US" smtClean="0"/>
              <a:t>‹#›</a:t>
            </a:fld>
            <a:endParaRPr lang="en-US"/>
          </a:p>
        </p:txBody>
      </p:sp>
    </p:spTree>
    <p:extLst>
      <p:ext uri="{BB962C8B-B14F-4D97-AF65-F5344CB8AC3E}">
        <p14:creationId xmlns:p14="http://schemas.microsoft.com/office/powerpoint/2010/main" val="200031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83E06E-7525-4D78-B910-A2E5C1F6D111}" type="datetime1">
              <a:rPr lang="en-US" smtClean="0"/>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8739E6-45C3-455D-BBBD-6664B58516A6}" type="slidenum">
              <a:rPr lang="en-US" smtClean="0"/>
              <a:t>‹#›</a:t>
            </a:fld>
            <a:endParaRPr lang="en-US"/>
          </a:p>
        </p:txBody>
      </p:sp>
    </p:spTree>
    <p:extLst>
      <p:ext uri="{BB962C8B-B14F-4D97-AF65-F5344CB8AC3E}">
        <p14:creationId xmlns:p14="http://schemas.microsoft.com/office/powerpoint/2010/main" val="3119298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C3FD34B-F7E0-4F37-9258-F1C9A1045319}" type="datetime1">
              <a:rPr lang="en-US" smtClean="0"/>
              <a:t>11/8/2022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8739E6-45C3-455D-BBBD-6664B58516A6}" type="slidenum">
              <a:rPr lang="en-US" smtClean="0"/>
              <a:t>‹#›</a:t>
            </a:fld>
            <a:endParaRPr lang="en-US"/>
          </a:p>
        </p:txBody>
      </p:sp>
    </p:spTree>
    <p:extLst>
      <p:ext uri="{BB962C8B-B14F-4D97-AF65-F5344CB8AC3E}">
        <p14:creationId xmlns:p14="http://schemas.microsoft.com/office/powerpoint/2010/main" val="315156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7276708-E4CA-4177-B27F-2C31016FDA1B}" type="datetime1">
              <a:rPr lang="en-US" smtClean="0"/>
              <a:t>11/8/2022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8739E6-45C3-455D-BBBD-6664B58516A6}" type="slidenum">
              <a:rPr lang="en-US" smtClean="0"/>
              <a:t>‹#›</a:t>
            </a:fld>
            <a:endParaRPr lang="en-US"/>
          </a:p>
        </p:txBody>
      </p:sp>
    </p:spTree>
    <p:extLst>
      <p:ext uri="{BB962C8B-B14F-4D97-AF65-F5344CB8AC3E}">
        <p14:creationId xmlns:p14="http://schemas.microsoft.com/office/powerpoint/2010/main" val="2439505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663E27-E659-4616-A562-0B3D191DDBCC}" type="datetime1">
              <a:rPr lang="en-US" smtClean="0"/>
              <a:t>11/8/2022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8739E6-45C3-455D-BBBD-6664B58516A6}" type="slidenum">
              <a:rPr lang="en-US" smtClean="0"/>
              <a:t>‹#›</a:t>
            </a:fld>
            <a:endParaRPr lang="en-US"/>
          </a:p>
        </p:txBody>
      </p:sp>
    </p:spTree>
    <p:extLst>
      <p:ext uri="{BB962C8B-B14F-4D97-AF65-F5344CB8AC3E}">
        <p14:creationId xmlns:p14="http://schemas.microsoft.com/office/powerpoint/2010/main" val="3884844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B3DA180-1753-4E48-9AA9-83CEFE5B9CB0}" type="datetime1">
              <a:rPr lang="en-US" smtClean="0"/>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8739E6-45C3-455D-BBBD-6664B58516A6}" type="slidenum">
              <a:rPr lang="en-US" smtClean="0"/>
              <a:t>‹#›</a:t>
            </a:fld>
            <a:endParaRPr lang="en-US"/>
          </a:p>
        </p:txBody>
      </p:sp>
    </p:spTree>
    <p:extLst>
      <p:ext uri="{BB962C8B-B14F-4D97-AF65-F5344CB8AC3E}">
        <p14:creationId xmlns:p14="http://schemas.microsoft.com/office/powerpoint/2010/main" val="1775099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1211B1-493E-4D38-B06E-4E28A867413E}" type="datetime1">
              <a:rPr lang="en-US" smtClean="0"/>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8739E6-45C3-455D-BBBD-6664B58516A6}" type="slidenum">
              <a:rPr lang="en-US" smtClean="0"/>
              <a:t>‹#›</a:t>
            </a:fld>
            <a:endParaRPr lang="en-US"/>
          </a:p>
        </p:txBody>
      </p:sp>
    </p:spTree>
    <p:extLst>
      <p:ext uri="{BB962C8B-B14F-4D97-AF65-F5344CB8AC3E}">
        <p14:creationId xmlns:p14="http://schemas.microsoft.com/office/powerpoint/2010/main" val="2083909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9B741E-815B-4E84-96AF-1E8088BE0D90}" type="datetime1">
              <a:rPr lang="en-US" smtClean="0"/>
              <a:t>11/8/2022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8739E6-45C3-455D-BBBD-6664B58516A6}" type="slidenum">
              <a:rPr lang="en-US" smtClean="0"/>
              <a:t>‹#›</a:t>
            </a:fld>
            <a:endParaRPr lang="en-US"/>
          </a:p>
        </p:txBody>
      </p:sp>
    </p:spTree>
    <p:extLst>
      <p:ext uri="{BB962C8B-B14F-4D97-AF65-F5344CB8AC3E}">
        <p14:creationId xmlns:p14="http://schemas.microsoft.com/office/powerpoint/2010/main" val="16121611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7.jpeg"/><Relationship Id="rId7" Type="http://schemas.openxmlformats.org/officeDocument/2006/relationships/diagramQuickStyle" Target="../diagrams/quickStyle1.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3.png"/><Relationship Id="rId4" Type="http://schemas.openxmlformats.org/officeDocument/2006/relationships/image" Target="../media/image23.png"/><Relationship Id="rId9" Type="http://schemas.microsoft.com/office/2007/relationships/diagramDrawing" Target="../diagrams/drawing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jpeg"/><Relationship Id="rId5" Type="http://schemas.microsoft.com/office/2007/relationships/hdphoto" Target="../media/hdphoto1.wdp"/><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7.jpe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7.jpe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13.png"/><Relationship Id="rId5" Type="http://schemas.openxmlformats.org/officeDocument/2006/relationships/image" Target="../media/image7.jpe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7.jpe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7.jpe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7.jpe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tiff"/><Relationship Id="rId7" Type="http://schemas.openxmlformats.org/officeDocument/2006/relationships/hyperlink" Target="mailto:zoningpgc@ppd.mncppc.org"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hyperlink" Target="http://zoning-go.pgplanning.com/training" TargetMode="External"/><Relationship Id="rId5" Type="http://schemas.openxmlformats.org/officeDocument/2006/relationships/image" Target="../media/image4.jpeg"/><Relationship Id="rId10" Type="http://schemas.openxmlformats.org/officeDocument/2006/relationships/image" Target="../media/image7.jpeg"/><Relationship Id="rId4" Type="http://schemas.openxmlformats.org/officeDocument/2006/relationships/hyperlink" Target="http://zoningpgc.pgplanning.com/" TargetMode="External"/><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comments" Target="../comments/comment3.xml"/></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comments" Target="../comments/comment4.xml"/><Relationship Id="rId5" Type="http://schemas.openxmlformats.org/officeDocument/2006/relationships/image" Target="../media/image13.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comments" Target="../comments/comment5.xml"/><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41.pn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comments" Target="../comments/comment6.xml"/><Relationship Id="rId5" Type="http://schemas.openxmlformats.org/officeDocument/2006/relationships/image" Target="../media/image42.png"/><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13.png"/><Relationship Id="rId5" Type="http://schemas.openxmlformats.org/officeDocument/2006/relationships/image" Target="../media/image7.jpeg"/><Relationship Id="rId4" Type="http://schemas.openxmlformats.org/officeDocument/2006/relationships/image" Target="../media/image44.svg"/></Relationships>
</file>

<file path=ppt/slides/_rels/slide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comments" Target="../comments/comment7.xml"/><Relationship Id="rId3" Type="http://schemas.openxmlformats.org/officeDocument/2006/relationships/image" Target="../media/image45.png"/><Relationship Id="rId7" Type="http://schemas.openxmlformats.org/officeDocument/2006/relationships/image" Target="../media/image48.png"/><Relationship Id="rId12" Type="http://schemas.openxmlformats.org/officeDocument/2006/relationships/image" Target="../media/image53.sv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47.sv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7.jpeg"/><Relationship Id="rId9"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comments" Target="../comments/comment8.xml"/><Relationship Id="rId5" Type="http://schemas.microsoft.com/office/2007/relationships/hdphoto" Target="../media/hdphoto2.wdp"/><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5.png"/><Relationship Id="rId7" Type="http://schemas.openxmlformats.org/officeDocument/2006/relationships/image" Target="../media/image7.jpe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hyperlink" Target="https://bit.ly/PGCCAStudy" TargetMode="External"/><Relationship Id="rId5" Type="http://schemas.openxmlformats.org/officeDocument/2006/relationships/hyperlink" Target="https://www.surveymonkey.com/r/PGCCAStudy" TargetMode="External"/><Relationship Id="rId4" Type="http://schemas.openxmlformats.org/officeDocument/2006/relationships/image" Target="../media/image12.png"/><Relationship Id="rId9" Type="http://schemas.openxmlformats.org/officeDocument/2006/relationships/comments" Target="../comments/comment9.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hyperlink" Target="mailto:PGCCAS@ppd.mncppc.org" TargetMode="External"/><Relationship Id="rId5" Type="http://schemas.openxmlformats.org/officeDocument/2006/relationships/image" Target="../media/image7.jpeg"/><Relationship Id="rId4" Type="http://schemas.openxmlformats.org/officeDocument/2006/relationships/image" Target="../media/image57.jpeg"/></Relationships>
</file>

<file path=ppt/slides/_rels/slide3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comments" Target="../comments/comment1.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7.jpe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6.jpeg"/><Relationship Id="rId5" Type="http://schemas.openxmlformats.org/officeDocument/2006/relationships/image" Target="../media/image7.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17.emf"/><Relationship Id="rId7" Type="http://schemas.openxmlformats.org/officeDocument/2006/relationships/image" Target="../media/image21.emf"/><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comments" Target="../comments/comment2.xml"/><Relationship Id="rId5" Type="http://schemas.openxmlformats.org/officeDocument/2006/relationships/image" Target="../media/image22.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3" descr="Text&#10;&#10;Description automatically generated">
            <a:extLst>
              <a:ext uri="{FF2B5EF4-FFF2-40B4-BE49-F238E27FC236}">
                <a16:creationId xmlns:a16="http://schemas.microsoft.com/office/drawing/2014/main" id="{DB902CBC-C4FC-4237-A804-1DCAB3FFF0ED}"/>
              </a:ext>
            </a:extLst>
          </p:cNvPr>
          <p:cNvPicPr>
            <a:picLocks noChangeAspect="1"/>
          </p:cNvPicPr>
          <p:nvPr/>
        </p:nvPicPr>
        <p:blipFill rotWithShape="1">
          <a:blip r:embed="rId2"/>
          <a:srcRect b="19"/>
          <a:stretch/>
        </p:blipFill>
        <p:spPr>
          <a:xfrm>
            <a:off x="20" y="1282"/>
            <a:ext cx="12191980" cy="6856718"/>
          </a:xfrm>
          <a:prstGeom prst="rect">
            <a:avLst/>
          </a:prstGeom>
        </p:spPr>
      </p:pic>
      <p:sp>
        <p:nvSpPr>
          <p:cNvPr id="2" name="Slide Number Placeholder 1">
            <a:extLst>
              <a:ext uri="{FF2B5EF4-FFF2-40B4-BE49-F238E27FC236}">
                <a16:creationId xmlns:a16="http://schemas.microsoft.com/office/drawing/2014/main" id="{60C09D7B-2418-49EA-8F62-88A6D1EC33D3}"/>
              </a:ext>
            </a:extLst>
          </p:cNvPr>
          <p:cNvSpPr>
            <a:spLocks noGrp="1"/>
          </p:cNvSpPr>
          <p:nvPr>
            <p:ph type="sldNum" sz="quarter" idx="12"/>
          </p:nvPr>
        </p:nvSpPr>
        <p:spPr>
          <a:xfrm>
            <a:off x="8610600" y="6356350"/>
            <a:ext cx="2743200" cy="365125"/>
          </a:xfrm>
        </p:spPr>
        <p:txBody>
          <a:bodyPr>
            <a:normAutofit/>
          </a:bodyPr>
          <a:lstStyle/>
          <a:p>
            <a:pPr>
              <a:spcAft>
                <a:spcPts val="600"/>
              </a:spcAft>
            </a:pPr>
            <a:fld id="{D98739E6-45C3-455D-BBBD-6664B58516A6}" type="slidenum">
              <a:rPr lang="en-US">
                <a:solidFill>
                  <a:srgbClr val="FFFFFF"/>
                </a:solidFill>
              </a:rPr>
              <a:pPr>
                <a:spcAft>
                  <a:spcPts val="600"/>
                </a:spcAft>
              </a:pPr>
              <a:t>1</a:t>
            </a:fld>
            <a:endParaRPr lang="en-US">
              <a:solidFill>
                <a:srgbClr val="FFFFFF"/>
              </a:solidFill>
            </a:endParaRPr>
          </a:p>
        </p:txBody>
      </p:sp>
    </p:spTree>
    <p:extLst>
      <p:ext uri="{BB962C8B-B14F-4D97-AF65-F5344CB8AC3E}">
        <p14:creationId xmlns:p14="http://schemas.microsoft.com/office/powerpoint/2010/main" val="19393130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hidden="1">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6193"/>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1109342-C67C-4ADC-B641-AA4E97A3DCE8}"/>
              </a:ext>
            </a:extLst>
          </p:cNvPr>
          <p:cNvSpPr txBox="1"/>
          <p:nvPr/>
        </p:nvSpPr>
        <p:spPr>
          <a:xfrm>
            <a:off x="472268" y="1419677"/>
            <a:ext cx="2469581" cy="113676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5500" b="1">
                <a:latin typeface="Segoe UI Semibold" panose="020B0702040204020203" pitchFamily="34" charset="0"/>
                <a:ea typeface="+mj-ea"/>
                <a:cs typeface="Segoe UI Semibold" panose="020B0702040204020203" pitchFamily="34" charset="0"/>
              </a:rPr>
              <a:t>WHY?</a:t>
            </a:r>
          </a:p>
        </p:txBody>
      </p:sp>
      <p:grpSp>
        <p:nvGrpSpPr>
          <p:cNvPr id="52" name="Group 51" hidden="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419677"/>
            <a:ext cx="355196" cy="673460"/>
            <a:chOff x="0" y="823811"/>
            <a:chExt cx="355196" cy="673460"/>
          </a:xfrm>
        </p:grpSpPr>
        <p:sp>
          <p:nvSpPr>
            <p:cNvPr id="53" name="Rectangle 5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6" name="Rectangle 55" hidden="1">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426762"/>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hidden="1">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336193"/>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hidden="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850046"/>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icture containing mountain, blurry, person, wave&#10;&#10;Description automatically generated">
            <a:extLst>
              <a:ext uri="{FF2B5EF4-FFF2-40B4-BE49-F238E27FC236}">
                <a16:creationId xmlns:a16="http://schemas.microsoft.com/office/drawing/2014/main" id="{9CC6FCCA-AFDC-410D-82B0-F4E8E32DDA7D}"/>
              </a:ext>
            </a:extLst>
          </p:cNvPr>
          <p:cNvPicPr>
            <a:picLocks noChangeAspect="1"/>
          </p:cNvPicPr>
          <p:nvPr/>
        </p:nvPicPr>
        <p:blipFill rotWithShape="1">
          <a:blip r:embed="rId3">
            <a:extLst>
              <a:ext uri="{28A0092B-C50C-407E-A947-70E740481C1C}">
                <a14:useLocalDpi xmlns:a14="http://schemas.microsoft.com/office/drawing/2010/main" val="0"/>
              </a:ext>
            </a:extLst>
          </a:blip>
          <a:srcRect l="88840" r="8402"/>
          <a:stretch/>
        </p:blipFill>
        <p:spPr>
          <a:xfrm rot="16200000">
            <a:off x="5927905" y="-5927904"/>
            <a:ext cx="336191" cy="12191999"/>
          </a:xfrm>
          <a:prstGeom prst="rect">
            <a:avLst/>
          </a:prstGeom>
        </p:spPr>
      </p:pic>
      <p:sp>
        <p:nvSpPr>
          <p:cNvPr id="3" name="Slide Number Placeholder 2" hidden="1">
            <a:extLst>
              <a:ext uri="{FF2B5EF4-FFF2-40B4-BE49-F238E27FC236}">
                <a16:creationId xmlns:a16="http://schemas.microsoft.com/office/drawing/2014/main" id="{7E312488-BED8-417B-897E-077164EC324B}"/>
              </a:ext>
            </a:extLst>
          </p:cNvPr>
          <p:cNvSpPr>
            <a:spLocks noGrp="1"/>
          </p:cNvSpPr>
          <p:nvPr>
            <p:ph type="sldNum" sz="quarter" idx="12"/>
          </p:nvPr>
        </p:nvSpPr>
        <p:spPr>
          <a:xfrm>
            <a:off x="10222992" y="6892441"/>
            <a:ext cx="1124712" cy="274320"/>
          </a:xfrm>
        </p:spPr>
        <p:txBody>
          <a:bodyPr vert="horz" lIns="91440" tIns="45720" rIns="91440" bIns="45720" rtlCol="0" anchor="ctr">
            <a:normAutofit/>
          </a:bodyPr>
          <a:lstStyle/>
          <a:p>
            <a:pPr>
              <a:spcAft>
                <a:spcPts val="600"/>
              </a:spcAft>
              <a:defRPr/>
            </a:pPr>
            <a:fld id="{D98739E6-45C3-455D-BBBD-6664B58516A6}" type="slidenum">
              <a:rPr lang="en-US" sz="1050">
                <a:solidFill>
                  <a:schemeClr val="tx1">
                    <a:lumMod val="75000"/>
                    <a:lumOff val="25000"/>
                  </a:schemeClr>
                </a:solidFill>
                <a:latin typeface="Calibri" panose="020F0502020204030204"/>
              </a:rPr>
              <a:pPr>
                <a:spcAft>
                  <a:spcPts val="600"/>
                </a:spcAft>
                <a:defRPr/>
              </a:pPr>
              <a:t>10</a:t>
            </a:fld>
            <a:endParaRPr lang="en-US" sz="1050">
              <a:solidFill>
                <a:schemeClr val="tx1">
                  <a:lumMod val="75000"/>
                  <a:lumOff val="25000"/>
                </a:schemeClr>
              </a:solidFill>
              <a:latin typeface="Calibri" panose="020F0502020204030204"/>
            </a:endParaRPr>
          </a:p>
        </p:txBody>
      </p:sp>
      <p:sp>
        <p:nvSpPr>
          <p:cNvPr id="7" name="TextBox 6" hidden="1">
            <a:extLst>
              <a:ext uri="{FF2B5EF4-FFF2-40B4-BE49-F238E27FC236}">
                <a16:creationId xmlns:a16="http://schemas.microsoft.com/office/drawing/2014/main" id="{BD9541CA-37F3-42CF-A86D-ACE9C144B7D9}"/>
              </a:ext>
            </a:extLst>
          </p:cNvPr>
          <p:cNvSpPr txBox="1"/>
          <p:nvPr/>
        </p:nvSpPr>
        <p:spPr>
          <a:xfrm>
            <a:off x="5873189" y="5841161"/>
            <a:ext cx="5653726" cy="246221"/>
          </a:xfrm>
          <a:prstGeom prst="rect">
            <a:avLst/>
          </a:prstGeom>
          <a:solidFill>
            <a:schemeClr val="accent3">
              <a:alpha val="48000"/>
            </a:schemeClr>
          </a:solidFill>
        </p:spPr>
        <p:txBody>
          <a:bodyPr wrap="square" rtlCol="0">
            <a:spAutoFit/>
          </a:bodyPr>
          <a:lstStyle/>
          <a:p>
            <a:r>
              <a:rPr lang="en-CA" sz="1000">
                <a:latin typeface="Segoe UI Semilight" panose="020B0402040204020203" pitchFamily="34" charset="0"/>
                <a:cs typeface="Segoe UI Semilight" panose="020B0402040204020203" pitchFamily="34" charset="0"/>
              </a:rPr>
              <a:t>Photo Source: M-NCPPC. Prince George’s County Planning Department. 2018.</a:t>
            </a:r>
          </a:p>
        </p:txBody>
      </p:sp>
      <p:pic>
        <p:nvPicPr>
          <p:cNvPr id="8" name="Picture 7">
            <a:extLst>
              <a:ext uri="{FF2B5EF4-FFF2-40B4-BE49-F238E27FC236}">
                <a16:creationId xmlns:a16="http://schemas.microsoft.com/office/drawing/2014/main" id="{B4A7F614-2D90-4EF3-94C4-4FCECE8C559D}"/>
              </a:ext>
            </a:extLst>
          </p:cNvPr>
          <p:cNvPicPr>
            <a:picLocks noChangeAspect="1"/>
          </p:cNvPicPr>
          <p:nvPr/>
        </p:nvPicPr>
        <p:blipFill rotWithShape="1">
          <a:blip r:embed="rId4"/>
          <a:srcRect l="39600" t="17072" r="7026" b="6370"/>
          <a:stretch/>
        </p:blipFill>
        <p:spPr>
          <a:xfrm>
            <a:off x="532449" y="2777096"/>
            <a:ext cx="3024944" cy="3538506"/>
          </a:xfrm>
          <a:prstGeom prst="rect">
            <a:avLst/>
          </a:prstGeom>
        </p:spPr>
      </p:pic>
      <p:graphicFrame>
        <p:nvGraphicFramePr>
          <p:cNvPr id="15" name="TextBox 3">
            <a:extLst>
              <a:ext uri="{FF2B5EF4-FFF2-40B4-BE49-F238E27FC236}">
                <a16:creationId xmlns:a16="http://schemas.microsoft.com/office/drawing/2014/main" id="{03AFD9BB-F7F2-4BA5-9E0D-5E09F32E8D44}"/>
              </a:ext>
            </a:extLst>
          </p:cNvPr>
          <p:cNvGraphicFramePr/>
          <p:nvPr>
            <p:extLst>
              <p:ext uri="{D42A27DB-BD31-4B8C-83A1-F6EECF244321}">
                <p14:modId xmlns:p14="http://schemas.microsoft.com/office/powerpoint/2010/main" val="4205313473"/>
              </p:ext>
            </p:extLst>
          </p:nvPr>
        </p:nvGraphicFramePr>
        <p:xfrm>
          <a:off x="4107561" y="578611"/>
          <a:ext cx="7968664" cy="574962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a:extLst>
              <a:ext uri="{FF2B5EF4-FFF2-40B4-BE49-F238E27FC236}">
                <a16:creationId xmlns:a16="http://schemas.microsoft.com/office/drawing/2014/main" id="{17991727-85B8-47BF-A097-419A7E34DEA0}"/>
              </a:ext>
            </a:extLst>
          </p:cNvPr>
          <p:cNvPicPr>
            <a:picLocks noChangeAspect="1"/>
          </p:cNvPicPr>
          <p:nvPr/>
        </p:nvPicPr>
        <p:blipFill rotWithShape="1">
          <a:blip r:embed="rId10">
            <a:extLst>
              <a:ext uri="{28A0092B-C50C-407E-A947-70E740481C1C}">
                <a14:useLocalDpi xmlns:a14="http://schemas.microsoft.com/office/drawing/2010/main" val="0"/>
              </a:ext>
            </a:extLst>
          </a:blip>
          <a:srcRect l="50000" t="-25661" r="32217" b="-167930"/>
          <a:stretch/>
        </p:blipFill>
        <p:spPr>
          <a:xfrm>
            <a:off x="589340" y="2454930"/>
            <a:ext cx="1939534" cy="322166"/>
          </a:xfrm>
          <a:prstGeom prst="rect">
            <a:avLst/>
          </a:prstGeom>
        </p:spPr>
      </p:pic>
    </p:spTree>
    <p:extLst>
      <p:ext uri="{BB962C8B-B14F-4D97-AF65-F5344CB8AC3E}">
        <p14:creationId xmlns:p14="http://schemas.microsoft.com/office/powerpoint/2010/main" val="31270224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6">
            <a:extLst>
              <a:ext uri="{FF2B5EF4-FFF2-40B4-BE49-F238E27FC236}">
                <a16:creationId xmlns:a16="http://schemas.microsoft.com/office/drawing/2014/main" id="{49CD2D09-B1BB-4DF5-9E1C-3D21B21ED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0431" y="336193"/>
            <a:ext cx="6271569" cy="6858000"/>
          </a:xfrm>
          <a:prstGeom prst="rect">
            <a:avLst/>
          </a:prstGeom>
          <a:gradFill>
            <a:gsLst>
              <a:gs pos="0">
                <a:schemeClr val="accent6"/>
              </a:gs>
              <a:gs pos="25000">
                <a:schemeClr val="accent6"/>
              </a:gs>
              <a:gs pos="94000">
                <a:schemeClr val="accent1"/>
              </a:gs>
              <a:gs pos="100000">
                <a:schemeClr val="accent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83355637-BA71-4F63-94C9-E77BF81BDF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336193"/>
            <a:ext cx="12192000" cy="6858000"/>
          </a:xfrm>
          <a:prstGeom prst="rect">
            <a:avLst/>
          </a:prstGeom>
        </p:spPr>
      </p:pic>
      <p:sp>
        <p:nvSpPr>
          <p:cNvPr id="3" name="Title 2">
            <a:extLst>
              <a:ext uri="{FF2B5EF4-FFF2-40B4-BE49-F238E27FC236}">
                <a16:creationId xmlns:a16="http://schemas.microsoft.com/office/drawing/2014/main" id="{72E6A8B7-F843-431F-B3EC-6E9993F325DA}"/>
              </a:ext>
            </a:extLst>
          </p:cNvPr>
          <p:cNvSpPr>
            <a:spLocks noGrp="1"/>
          </p:cNvSpPr>
          <p:nvPr>
            <p:ph type="title"/>
          </p:nvPr>
        </p:nvSpPr>
        <p:spPr>
          <a:xfrm>
            <a:off x="293856" y="1034844"/>
            <a:ext cx="4803636" cy="1311664"/>
          </a:xfrm>
        </p:spPr>
        <p:txBody>
          <a:bodyPr>
            <a:normAutofit/>
          </a:bodyPr>
          <a:lstStyle/>
          <a:p>
            <a:r>
              <a:rPr lang="en-US">
                <a:solidFill>
                  <a:srgbClr val="000000"/>
                </a:solidFill>
                <a:latin typeface="Segoe UI Semibold" panose="020B0702040204020203" pitchFamily="34" charset="0"/>
                <a:ea typeface="+mn-ea"/>
                <a:cs typeface="Segoe UI Semilight" panose="020B0402040204020203" pitchFamily="34" charset="0"/>
              </a:rPr>
              <a:t>BUILDING </a:t>
            </a:r>
            <a:br>
              <a:rPr lang="en-US">
                <a:solidFill>
                  <a:srgbClr val="000000"/>
                </a:solidFill>
                <a:latin typeface="Segoe UI Semibold" panose="020B0702040204020203" pitchFamily="34" charset="0"/>
                <a:ea typeface="+mn-ea"/>
                <a:cs typeface="Segoe UI Semilight" panose="020B0402040204020203" pitchFamily="34" charset="0"/>
              </a:rPr>
            </a:br>
            <a:r>
              <a:rPr lang="en-US">
                <a:solidFill>
                  <a:srgbClr val="000000"/>
                </a:solidFill>
                <a:latin typeface="Segoe UI Semibold" panose="020B0702040204020203" pitchFamily="34" charset="0"/>
                <a:ea typeface="+mn-ea"/>
                <a:cs typeface="Segoe UI Semilight" panose="020B0402040204020203" pitchFamily="34" charset="0"/>
              </a:rPr>
              <a:t>WITH </a:t>
            </a:r>
            <a:r>
              <a:rPr lang="en-US">
                <a:solidFill>
                  <a:schemeClr val="accent2"/>
                </a:solidFill>
                <a:latin typeface="Segoe UI Semibold" panose="020B0702040204020203" pitchFamily="34" charset="0"/>
                <a:ea typeface="+mn-ea"/>
                <a:cs typeface="Segoe UI Semilight" panose="020B0402040204020203" pitchFamily="34" charset="0"/>
              </a:rPr>
              <a:t>CULTURE</a:t>
            </a:r>
          </a:p>
        </p:txBody>
      </p:sp>
      <p:sp>
        <p:nvSpPr>
          <p:cNvPr id="21" name="Freeform 49">
            <a:extLst>
              <a:ext uri="{FF2B5EF4-FFF2-40B4-BE49-F238E27FC236}">
                <a16:creationId xmlns:a16="http://schemas.microsoft.com/office/drawing/2014/main" id="{967C29FE-FD32-4AFB-AD20-DBDF5864B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5" y="926828"/>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6"/>
                </a:gs>
                <a:gs pos="23000">
                  <a:schemeClr val="accent6"/>
                </a:gs>
                <a:gs pos="83000">
                  <a:schemeClr val="accent1"/>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group of people sitting at a desk&#10;&#10;Description automatically generated">
            <a:extLst>
              <a:ext uri="{FF2B5EF4-FFF2-40B4-BE49-F238E27FC236}">
                <a16:creationId xmlns:a16="http://schemas.microsoft.com/office/drawing/2014/main" id="{62150A80-3FBA-4E86-82CD-567FEB8FFCEE}"/>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l="21725" r="13101" b="1"/>
          <a:stretch/>
        </p:blipFill>
        <p:spPr>
          <a:xfrm>
            <a:off x="6893318" y="1106230"/>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
        <p:nvSpPr>
          <p:cNvPr id="4" name="Slide Number Placeholder 3">
            <a:extLst>
              <a:ext uri="{FF2B5EF4-FFF2-40B4-BE49-F238E27FC236}">
                <a16:creationId xmlns:a16="http://schemas.microsoft.com/office/drawing/2014/main" id="{7E221FC1-0793-4F7A-B661-7A0D82E8CF83}"/>
              </a:ext>
            </a:extLst>
          </p:cNvPr>
          <p:cNvSpPr>
            <a:spLocks noGrp="1"/>
          </p:cNvSpPr>
          <p:nvPr>
            <p:ph type="sldNum" sz="quarter" idx="12"/>
          </p:nvPr>
        </p:nvSpPr>
        <p:spPr>
          <a:xfrm>
            <a:off x="10825930" y="6559895"/>
            <a:ext cx="570728" cy="314067"/>
          </a:xfrm>
        </p:spPr>
        <p:txBody>
          <a:bodyPr>
            <a:normAutofit/>
          </a:bodyPr>
          <a:lstStyle/>
          <a:p>
            <a:pPr>
              <a:spcAft>
                <a:spcPts val="600"/>
              </a:spcAft>
            </a:pPr>
            <a:fld id="{D98739E6-45C3-455D-BBBD-6664B58516A6}" type="slidenum">
              <a:rPr lang="en-US" sz="1100" smtClean="0">
                <a:solidFill>
                  <a:srgbClr val="FFFFFF"/>
                </a:solidFill>
              </a:rPr>
              <a:pPr>
                <a:spcAft>
                  <a:spcPts val="600"/>
                </a:spcAft>
              </a:pPr>
              <a:t>11</a:t>
            </a:fld>
            <a:endParaRPr lang="en-US" sz="1100">
              <a:solidFill>
                <a:srgbClr val="FFFFFF"/>
              </a:solidFill>
            </a:endParaRPr>
          </a:p>
        </p:txBody>
      </p:sp>
      <p:sp>
        <p:nvSpPr>
          <p:cNvPr id="2" name="Title 1"/>
          <p:cNvSpPr txBox="1">
            <a:spLocks/>
          </p:cNvSpPr>
          <p:nvPr/>
        </p:nvSpPr>
        <p:spPr>
          <a:xfrm>
            <a:off x="632804" y="996272"/>
            <a:ext cx="8180300" cy="99417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000">
              <a:solidFill>
                <a:schemeClr val="bg1">
                  <a:lumMod val="65000"/>
                </a:schemeClr>
              </a:solidFill>
              <a:latin typeface="HelveticaNeueLT Std" panose="020B0804020202020204" pitchFamily="34" charset="0"/>
              <a:ea typeface="+mn-ea"/>
              <a:cs typeface="+mn-cs"/>
            </a:endParaRPr>
          </a:p>
        </p:txBody>
      </p:sp>
      <p:sp>
        <p:nvSpPr>
          <p:cNvPr id="8" name="Content Placeholder 6">
            <a:extLst>
              <a:ext uri="{FF2B5EF4-FFF2-40B4-BE49-F238E27FC236}">
                <a16:creationId xmlns:a16="http://schemas.microsoft.com/office/drawing/2014/main" id="{8CE13DA9-C0D7-4327-B784-AF21DB4AA720}"/>
              </a:ext>
            </a:extLst>
          </p:cNvPr>
          <p:cNvSpPr txBox="1">
            <a:spLocks/>
          </p:cNvSpPr>
          <p:nvPr/>
        </p:nvSpPr>
        <p:spPr>
          <a:xfrm>
            <a:off x="4954020" y="2921202"/>
            <a:ext cx="5716586" cy="337351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800"/>
              </a:spcBef>
              <a:buClr>
                <a:schemeClr val="accent4">
                  <a:lumMod val="50000"/>
                </a:schemeClr>
              </a:buClr>
              <a:buFont typeface="Arial" panose="020B0604020202020204" pitchFamily="34" charset="0"/>
              <a:buChar char="•"/>
              <a:defRPr sz="2800" kern="1200">
                <a:solidFill>
                  <a:schemeClr val="tx1"/>
                </a:solidFill>
                <a:latin typeface="Whitney HTF Book" pitchFamily="50" charset="0"/>
                <a:ea typeface="+mn-ea"/>
                <a:cs typeface="Arial" panose="020B0604020202020204" pitchFamily="34" charset="0"/>
              </a:defRPr>
            </a:lvl1pPr>
            <a:lvl2pPr marL="685800" indent="-228600" algn="l" defTabSz="914400" rtl="0" eaLnBrk="1" latinLnBrk="0" hangingPunct="1">
              <a:lnSpc>
                <a:spcPct val="100000"/>
              </a:lnSpc>
              <a:spcBef>
                <a:spcPts val="1800"/>
              </a:spcBef>
              <a:buClr>
                <a:schemeClr val="accent4">
                  <a:lumMod val="50000"/>
                </a:schemeClr>
              </a:buClr>
              <a:buFont typeface="Arial" panose="020B0604020202020204" pitchFamily="34" charset="0"/>
              <a:buChar char="•"/>
              <a:defRPr sz="2400" kern="1200">
                <a:solidFill>
                  <a:schemeClr val="tx1"/>
                </a:solidFill>
                <a:latin typeface="Whitney HTF Book" pitchFamily="50" charset="0"/>
                <a:ea typeface="+mn-ea"/>
                <a:cs typeface="Arial" panose="020B0604020202020204" pitchFamily="34" charset="0"/>
              </a:defRPr>
            </a:lvl2pPr>
            <a:lvl3pPr marL="1143000" indent="-228600" algn="l" defTabSz="914400" rtl="0" eaLnBrk="1" latinLnBrk="0" hangingPunct="1">
              <a:lnSpc>
                <a:spcPct val="100000"/>
              </a:lnSpc>
              <a:spcBef>
                <a:spcPts val="1800"/>
              </a:spcBef>
              <a:buClr>
                <a:schemeClr val="accent4">
                  <a:lumMod val="50000"/>
                </a:schemeClr>
              </a:buClr>
              <a:buFont typeface="Arial" panose="020B0604020202020204" pitchFamily="34" charset="0"/>
              <a:buChar char="•"/>
              <a:defRPr sz="2000" kern="1200">
                <a:solidFill>
                  <a:schemeClr val="tx1"/>
                </a:solidFill>
                <a:latin typeface="Whitney HTF Book" pitchFamily="50" charset="0"/>
                <a:ea typeface="+mn-ea"/>
                <a:cs typeface="Arial" panose="020B0604020202020204" pitchFamily="34" charset="0"/>
              </a:defRPr>
            </a:lvl3pPr>
            <a:lvl4pPr marL="1600200" indent="-228600" algn="l" defTabSz="914400" rtl="0" eaLnBrk="1" latinLnBrk="0" hangingPunct="1">
              <a:lnSpc>
                <a:spcPct val="100000"/>
              </a:lnSpc>
              <a:spcBef>
                <a:spcPts val="1800"/>
              </a:spcBef>
              <a:buClr>
                <a:schemeClr val="accent4">
                  <a:lumMod val="50000"/>
                </a:schemeClr>
              </a:buClr>
              <a:buFont typeface="Arial" panose="020B0604020202020204" pitchFamily="34" charset="0"/>
              <a:buChar char="•"/>
              <a:defRPr sz="1800" kern="1200">
                <a:solidFill>
                  <a:schemeClr val="tx1"/>
                </a:solidFill>
                <a:latin typeface="Whitney HTF Book" pitchFamily="50" charset="0"/>
                <a:ea typeface="+mn-ea"/>
                <a:cs typeface="Arial" panose="020B0604020202020204" pitchFamily="34" charset="0"/>
              </a:defRPr>
            </a:lvl4pPr>
            <a:lvl5pPr marL="2057400" indent="-228600" algn="l" defTabSz="914400" rtl="0" eaLnBrk="1" latinLnBrk="0" hangingPunct="1">
              <a:lnSpc>
                <a:spcPct val="100000"/>
              </a:lnSpc>
              <a:spcBef>
                <a:spcPts val="1800"/>
              </a:spcBef>
              <a:buClr>
                <a:schemeClr val="accent4">
                  <a:lumMod val="50000"/>
                </a:schemeClr>
              </a:buClr>
              <a:buFont typeface="Arial" panose="020B0604020202020204" pitchFamily="34" charset="0"/>
              <a:buChar char="•"/>
              <a:defRPr sz="1800" kern="1200">
                <a:solidFill>
                  <a:schemeClr val="tx1"/>
                </a:solidFill>
                <a:latin typeface="Whitney HTF Book" pitchFamily="50"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a:p>
            <a:endParaRPr lang="en-US"/>
          </a:p>
          <a:p>
            <a:endParaRPr lang="en-US"/>
          </a:p>
          <a:p>
            <a:endParaRPr lang="en-US"/>
          </a:p>
        </p:txBody>
      </p:sp>
      <p:sp>
        <p:nvSpPr>
          <p:cNvPr id="11" name="TextBox 10">
            <a:extLst>
              <a:ext uri="{FF2B5EF4-FFF2-40B4-BE49-F238E27FC236}">
                <a16:creationId xmlns:a16="http://schemas.microsoft.com/office/drawing/2014/main" id="{B7B36890-32E5-4030-B284-9B0F9008265A}"/>
              </a:ext>
            </a:extLst>
          </p:cNvPr>
          <p:cNvSpPr txBox="1"/>
          <p:nvPr/>
        </p:nvSpPr>
        <p:spPr>
          <a:xfrm>
            <a:off x="293856" y="2572847"/>
            <a:ext cx="4915153" cy="1092607"/>
          </a:xfrm>
          <a:prstGeom prst="rect">
            <a:avLst/>
          </a:prstGeom>
          <a:noFill/>
        </p:spPr>
        <p:txBody>
          <a:bodyPr wrap="square" rtlCol="0">
            <a:spAutoFit/>
          </a:bodyPr>
          <a:lstStyle/>
          <a:p>
            <a:pPr>
              <a:spcAft>
                <a:spcPts val="600"/>
              </a:spcAft>
            </a:pPr>
            <a:r>
              <a:rPr lang="en-US" sz="2000">
                <a:latin typeface="Segoe UI Semilight" panose="020B0402040204020203" pitchFamily="34" charset="0"/>
                <a:cs typeface="Segoe UI Semilight" panose="020B0402040204020203" pitchFamily="34" charset="0"/>
              </a:rPr>
              <a:t>Arts &amp; Culture can address many community needs including:</a:t>
            </a:r>
          </a:p>
          <a:p>
            <a:pPr>
              <a:spcAft>
                <a:spcPts val="600"/>
              </a:spcAft>
            </a:pPr>
            <a:endParaRPr lang="en-US" sz="2000"/>
          </a:p>
        </p:txBody>
      </p:sp>
      <p:sp>
        <p:nvSpPr>
          <p:cNvPr id="12" name="TextBox 11">
            <a:extLst>
              <a:ext uri="{FF2B5EF4-FFF2-40B4-BE49-F238E27FC236}">
                <a16:creationId xmlns:a16="http://schemas.microsoft.com/office/drawing/2014/main" id="{21422F69-6A46-4018-ADC7-B1ACAFDFF908}"/>
              </a:ext>
            </a:extLst>
          </p:cNvPr>
          <p:cNvSpPr txBox="1"/>
          <p:nvPr/>
        </p:nvSpPr>
        <p:spPr>
          <a:xfrm>
            <a:off x="632804" y="3429000"/>
            <a:ext cx="4694042" cy="2708434"/>
          </a:xfrm>
          <a:prstGeom prst="rect">
            <a:avLst/>
          </a:prstGeom>
          <a:noFill/>
        </p:spPr>
        <p:txBody>
          <a:bodyPr wrap="none" rtlCol="0">
            <a:spAutoFit/>
          </a:bodyPr>
          <a:lstStyle/>
          <a:p>
            <a:pPr>
              <a:spcAft>
                <a:spcPts val="1200"/>
              </a:spcAft>
              <a:buClr>
                <a:schemeClr val="accent2"/>
              </a:buClr>
            </a:pPr>
            <a:r>
              <a:rPr lang="en-US" sz="2000" b="1">
                <a:latin typeface="Segoe UI Semilight" panose="020B0402040204020203" pitchFamily="34" charset="0"/>
                <a:cs typeface="Segoe UI Semilight" panose="020B0402040204020203" pitchFamily="34" charset="0"/>
              </a:rPr>
              <a:t>Housing &amp; Neighborhood Development</a:t>
            </a:r>
          </a:p>
          <a:p>
            <a:pPr>
              <a:spcAft>
                <a:spcPts val="1200"/>
              </a:spcAft>
              <a:buClr>
                <a:schemeClr val="accent2"/>
              </a:buClr>
            </a:pPr>
            <a:r>
              <a:rPr lang="en-US" sz="2000" b="1">
                <a:latin typeface="Segoe UI Semilight" panose="020B0402040204020203" pitchFamily="34" charset="0"/>
                <a:cs typeface="Segoe UI Semilight" panose="020B0402040204020203" pitchFamily="34" charset="0"/>
              </a:rPr>
              <a:t>Education </a:t>
            </a:r>
          </a:p>
          <a:p>
            <a:pPr>
              <a:spcAft>
                <a:spcPts val="1200"/>
              </a:spcAft>
              <a:buClr>
                <a:schemeClr val="accent2"/>
              </a:buClr>
            </a:pPr>
            <a:r>
              <a:rPr lang="en-US" sz="2000" b="1">
                <a:latin typeface="Segoe UI Semilight" panose="020B0402040204020203" pitchFamily="34" charset="0"/>
                <a:cs typeface="Segoe UI Semilight" panose="020B0402040204020203" pitchFamily="34" charset="0"/>
              </a:rPr>
              <a:t>Quality of Life</a:t>
            </a:r>
          </a:p>
          <a:p>
            <a:pPr>
              <a:spcAft>
                <a:spcPts val="1200"/>
              </a:spcAft>
              <a:buClr>
                <a:schemeClr val="accent2"/>
              </a:buClr>
            </a:pPr>
            <a:r>
              <a:rPr lang="en-US" sz="2000" b="1">
                <a:latin typeface="Segoe UI Semilight" panose="020B0402040204020203" pitchFamily="34" charset="0"/>
                <a:cs typeface="Segoe UI Semilight" panose="020B0402040204020203" pitchFamily="34" charset="0"/>
              </a:rPr>
              <a:t>Talent Development/Retention</a:t>
            </a:r>
          </a:p>
          <a:p>
            <a:pPr>
              <a:spcAft>
                <a:spcPts val="1200"/>
              </a:spcAft>
              <a:buClr>
                <a:schemeClr val="accent2"/>
              </a:buClr>
            </a:pPr>
            <a:r>
              <a:rPr lang="en-US" sz="2000" b="1">
                <a:latin typeface="Segoe UI Semilight" panose="020B0402040204020203" pitchFamily="34" charset="0"/>
                <a:cs typeface="Segoe UI Semilight" panose="020B0402040204020203" pitchFamily="34" charset="0"/>
              </a:rPr>
              <a:t>Economic Vitality</a:t>
            </a:r>
          </a:p>
          <a:p>
            <a:pPr>
              <a:spcAft>
                <a:spcPts val="1200"/>
              </a:spcAft>
              <a:buClr>
                <a:schemeClr val="accent2"/>
              </a:buClr>
            </a:pPr>
            <a:r>
              <a:rPr lang="en-US" sz="2000" b="1">
                <a:latin typeface="Segoe UI Semilight" panose="020B0402040204020203" pitchFamily="34" charset="0"/>
                <a:cs typeface="Segoe UI Semilight" panose="020B0402040204020203" pitchFamily="34" charset="0"/>
              </a:rPr>
              <a:t>Tourism &amp; Live/Work </a:t>
            </a:r>
          </a:p>
        </p:txBody>
      </p:sp>
      <p:pic>
        <p:nvPicPr>
          <p:cNvPr id="6" name="Picture 5" descr="A picture containing mountain, blurry, person, wave&#10;&#10;Description automatically generated">
            <a:extLst>
              <a:ext uri="{FF2B5EF4-FFF2-40B4-BE49-F238E27FC236}">
                <a16:creationId xmlns:a16="http://schemas.microsoft.com/office/drawing/2014/main" id="{DFADE994-8ED7-4CBF-A11C-95CDB2E26E0B}"/>
              </a:ext>
            </a:extLst>
          </p:cNvPr>
          <p:cNvPicPr>
            <a:picLocks noChangeAspect="1"/>
          </p:cNvPicPr>
          <p:nvPr/>
        </p:nvPicPr>
        <p:blipFill rotWithShape="1">
          <a:blip r:embed="rId6">
            <a:extLst>
              <a:ext uri="{28A0092B-C50C-407E-A947-70E740481C1C}">
                <a14:useLocalDpi xmlns:a14="http://schemas.microsoft.com/office/drawing/2010/main" val="0"/>
              </a:ext>
            </a:extLst>
          </a:blip>
          <a:srcRect l="88840" r="8402"/>
          <a:stretch/>
        </p:blipFill>
        <p:spPr>
          <a:xfrm rot="16200000">
            <a:off x="5927905" y="-5927904"/>
            <a:ext cx="336191" cy="12191999"/>
          </a:xfrm>
          <a:prstGeom prst="rect">
            <a:avLst/>
          </a:prstGeom>
        </p:spPr>
      </p:pic>
      <p:sp>
        <p:nvSpPr>
          <p:cNvPr id="25" name="TextBox 24">
            <a:extLst>
              <a:ext uri="{FF2B5EF4-FFF2-40B4-BE49-F238E27FC236}">
                <a16:creationId xmlns:a16="http://schemas.microsoft.com/office/drawing/2014/main" id="{B85C836F-C849-4166-8A35-2C82C8155659}"/>
              </a:ext>
            </a:extLst>
          </p:cNvPr>
          <p:cNvSpPr txBox="1"/>
          <p:nvPr/>
        </p:nvSpPr>
        <p:spPr>
          <a:xfrm>
            <a:off x="159341" y="6738888"/>
            <a:ext cx="3957715" cy="338554"/>
          </a:xfrm>
          <a:prstGeom prst="rect">
            <a:avLst/>
          </a:prstGeom>
          <a:noFill/>
        </p:spPr>
        <p:txBody>
          <a:bodyPr wrap="square" rtlCol="0">
            <a:spAutoFit/>
          </a:bodyPr>
          <a:lstStyle/>
          <a:p>
            <a:r>
              <a:rPr lang="en-CA" sz="1600">
                <a:solidFill>
                  <a:schemeClr val="bg1">
                    <a:lumMod val="75000"/>
                  </a:schemeClr>
                </a:solidFill>
                <a:latin typeface="Segoe UI Semilight" panose="020B0402040204020203" pitchFamily="34" charset="0"/>
                <a:cs typeface="Segoe UI Semilight" panose="020B0402040204020203" pitchFamily="34" charset="0"/>
              </a:rPr>
              <a:t>Image Source: Americans for the Arts</a:t>
            </a:r>
          </a:p>
        </p:txBody>
      </p:sp>
      <p:sp>
        <p:nvSpPr>
          <p:cNvPr id="14" name="Oval 13">
            <a:extLst>
              <a:ext uri="{FF2B5EF4-FFF2-40B4-BE49-F238E27FC236}">
                <a16:creationId xmlns:a16="http://schemas.microsoft.com/office/drawing/2014/main" id="{7157138E-D31A-4B44-A754-6071D5CE0A6A}"/>
              </a:ext>
            </a:extLst>
          </p:cNvPr>
          <p:cNvSpPr/>
          <p:nvPr/>
        </p:nvSpPr>
        <p:spPr>
          <a:xfrm>
            <a:off x="362215" y="3494616"/>
            <a:ext cx="270588" cy="270588"/>
          </a:xfrm>
          <a:prstGeom prst="ellipse">
            <a:avLst/>
          </a:prstGeom>
          <a:solidFill>
            <a:srgbClr val="DE713E"/>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3DE02A4-72A8-4D62-8B2F-52C9EB18F28E}"/>
              </a:ext>
            </a:extLst>
          </p:cNvPr>
          <p:cNvSpPr/>
          <p:nvPr/>
        </p:nvSpPr>
        <p:spPr>
          <a:xfrm>
            <a:off x="362215" y="3947068"/>
            <a:ext cx="270588" cy="270588"/>
          </a:xfrm>
          <a:prstGeom prst="ellipse">
            <a:avLst/>
          </a:prstGeom>
          <a:solidFill>
            <a:srgbClr val="DE713E"/>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18BD18B-3D54-40FC-A9C8-F8675DD337C6}"/>
              </a:ext>
            </a:extLst>
          </p:cNvPr>
          <p:cNvSpPr/>
          <p:nvPr/>
        </p:nvSpPr>
        <p:spPr>
          <a:xfrm>
            <a:off x="362215" y="4415124"/>
            <a:ext cx="270588" cy="270588"/>
          </a:xfrm>
          <a:prstGeom prst="ellipse">
            <a:avLst/>
          </a:prstGeom>
          <a:solidFill>
            <a:srgbClr val="DE713E"/>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707629E-2936-4F60-A916-97389CF8C9C7}"/>
              </a:ext>
            </a:extLst>
          </p:cNvPr>
          <p:cNvSpPr/>
          <p:nvPr/>
        </p:nvSpPr>
        <p:spPr>
          <a:xfrm>
            <a:off x="362215" y="4867035"/>
            <a:ext cx="270588" cy="270588"/>
          </a:xfrm>
          <a:prstGeom prst="ellipse">
            <a:avLst/>
          </a:prstGeom>
          <a:solidFill>
            <a:srgbClr val="DE713E"/>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11A060B-59C5-4E8B-9602-7800DB70400D}"/>
              </a:ext>
            </a:extLst>
          </p:cNvPr>
          <p:cNvSpPr/>
          <p:nvPr/>
        </p:nvSpPr>
        <p:spPr>
          <a:xfrm>
            <a:off x="362215" y="5319273"/>
            <a:ext cx="270588" cy="270588"/>
          </a:xfrm>
          <a:prstGeom prst="ellipse">
            <a:avLst/>
          </a:prstGeom>
          <a:solidFill>
            <a:srgbClr val="DE713E"/>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15D80DA-ED05-49AE-AFDD-8B4BF63BD54C}"/>
              </a:ext>
            </a:extLst>
          </p:cNvPr>
          <p:cNvSpPr/>
          <p:nvPr/>
        </p:nvSpPr>
        <p:spPr>
          <a:xfrm>
            <a:off x="362215" y="5783776"/>
            <a:ext cx="270588" cy="270588"/>
          </a:xfrm>
          <a:prstGeom prst="ellipse">
            <a:avLst/>
          </a:prstGeom>
          <a:solidFill>
            <a:srgbClr val="DE713E"/>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C60EDF5C-012F-412C-BDED-A6FA8FAEE40C}"/>
              </a:ext>
            </a:extLst>
          </p:cNvPr>
          <p:cNvPicPr>
            <a:picLocks noChangeAspect="1"/>
          </p:cNvPicPr>
          <p:nvPr/>
        </p:nvPicPr>
        <p:blipFill rotWithShape="1">
          <a:blip r:embed="rId7">
            <a:extLst>
              <a:ext uri="{28A0092B-C50C-407E-A947-70E740481C1C}">
                <a14:useLocalDpi xmlns:a14="http://schemas.microsoft.com/office/drawing/2010/main" val="0"/>
              </a:ext>
            </a:extLst>
          </a:blip>
          <a:srcRect l="50000" t="-25661" r="10171" b="-59346"/>
          <a:stretch/>
        </p:blipFill>
        <p:spPr>
          <a:xfrm>
            <a:off x="362215" y="2332360"/>
            <a:ext cx="4343953" cy="203014"/>
          </a:xfrm>
          <a:prstGeom prst="rect">
            <a:avLst/>
          </a:prstGeom>
        </p:spPr>
      </p:pic>
    </p:spTree>
    <p:extLst>
      <p:ext uri="{BB962C8B-B14F-4D97-AF65-F5344CB8AC3E}">
        <p14:creationId xmlns:p14="http://schemas.microsoft.com/office/powerpoint/2010/main" val="28346353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rrow: Right 6">
            <a:extLst>
              <a:ext uri="{FF2B5EF4-FFF2-40B4-BE49-F238E27FC236}">
                <a16:creationId xmlns:a16="http://schemas.microsoft.com/office/drawing/2014/main" id="{9FFFA849-1B80-42D9-8867-3879AF08F96B}"/>
              </a:ext>
            </a:extLst>
          </p:cNvPr>
          <p:cNvSpPr/>
          <p:nvPr/>
        </p:nvSpPr>
        <p:spPr>
          <a:xfrm>
            <a:off x="274598" y="737418"/>
            <a:ext cx="11731752" cy="5340800"/>
          </a:xfrm>
          <a:prstGeom prst="rightArrow">
            <a:avLst/>
          </a:prstGeom>
          <a:solidFill>
            <a:schemeClr val="accent2">
              <a:lumMod val="20000"/>
              <a:lumOff val="80000"/>
            </a:schemeClr>
          </a:solidFill>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CA"/>
          </a:p>
        </p:txBody>
      </p:sp>
      <p:sp>
        <p:nvSpPr>
          <p:cNvPr id="2" name="Rectangle 1">
            <a:extLst>
              <a:ext uri="{FF2B5EF4-FFF2-40B4-BE49-F238E27FC236}">
                <a16:creationId xmlns:a16="http://schemas.microsoft.com/office/drawing/2014/main" id="{8BB96160-40EE-429E-BEA2-74F9715E5A6B}"/>
              </a:ext>
            </a:extLst>
          </p:cNvPr>
          <p:cNvSpPr/>
          <p:nvPr/>
        </p:nvSpPr>
        <p:spPr>
          <a:xfrm>
            <a:off x="2265340" y="2076450"/>
            <a:ext cx="2268403" cy="2666500"/>
          </a:xfrm>
          <a:prstGeom prst="rect">
            <a:avLst/>
          </a:prstGeom>
          <a:solidFill>
            <a:srgbClr val="DE7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DDC726E6-50F9-45D0-88CB-B6C17BB76663}"/>
              </a:ext>
            </a:extLst>
          </p:cNvPr>
          <p:cNvSpPr>
            <a:spLocks noGrp="1"/>
          </p:cNvSpPr>
          <p:nvPr>
            <p:ph type="sldNum" sz="quarter" idx="12"/>
          </p:nvPr>
        </p:nvSpPr>
        <p:spPr>
          <a:xfrm>
            <a:off x="8610600" y="6077145"/>
            <a:ext cx="2743200" cy="365125"/>
          </a:xfrm>
        </p:spPr>
        <p:txBody>
          <a:bodyPr/>
          <a:lstStyle/>
          <a:p>
            <a:fld id="{D98739E6-45C3-455D-BBBD-6664B58516A6}" type="slidenum">
              <a:rPr lang="en-US" smtClean="0"/>
              <a:t>12</a:t>
            </a:fld>
            <a:endParaRPr lang="en-US"/>
          </a:p>
        </p:txBody>
      </p:sp>
      <p:sp>
        <p:nvSpPr>
          <p:cNvPr id="6" name="TextBox 5">
            <a:extLst>
              <a:ext uri="{FF2B5EF4-FFF2-40B4-BE49-F238E27FC236}">
                <a16:creationId xmlns:a16="http://schemas.microsoft.com/office/drawing/2014/main" id="{981A3A74-618E-4564-B686-96E491230D50}"/>
              </a:ext>
            </a:extLst>
          </p:cNvPr>
          <p:cNvSpPr txBox="1"/>
          <p:nvPr/>
        </p:nvSpPr>
        <p:spPr>
          <a:xfrm>
            <a:off x="425951" y="1101338"/>
            <a:ext cx="7280038" cy="769441"/>
          </a:xfrm>
          <a:prstGeom prst="rect">
            <a:avLst/>
          </a:prstGeom>
          <a:noFill/>
        </p:spPr>
        <p:txBody>
          <a:bodyPr wrap="square" rtlCol="0" anchor="ctr" anchorCtr="0">
            <a:spAutoFit/>
          </a:bodyPr>
          <a:lstStyle/>
          <a:p>
            <a:r>
              <a:rPr lang="en-US" sz="4400">
                <a:solidFill>
                  <a:srgbClr val="044437"/>
                </a:solidFill>
                <a:latin typeface="Segoe UI Semibold" panose="020B0702040204020203" pitchFamily="34" charset="0"/>
                <a:cs typeface="Segoe UI Semilight" panose="020B0402040204020203" pitchFamily="34" charset="0"/>
              </a:rPr>
              <a:t>HOW </a:t>
            </a:r>
            <a:r>
              <a:rPr lang="en-US" sz="4400">
                <a:solidFill>
                  <a:srgbClr val="DE713E"/>
                </a:solidFill>
                <a:latin typeface="Segoe UI Semibold" panose="020B0702040204020203" pitchFamily="34" charset="0"/>
                <a:cs typeface="Segoe UI Semilight" panose="020B0402040204020203" pitchFamily="34" charset="0"/>
              </a:rPr>
              <a:t>AND WHEN?</a:t>
            </a:r>
          </a:p>
        </p:txBody>
      </p:sp>
      <p:grpSp>
        <p:nvGrpSpPr>
          <p:cNvPr id="8" name="Group 7">
            <a:extLst>
              <a:ext uri="{FF2B5EF4-FFF2-40B4-BE49-F238E27FC236}">
                <a16:creationId xmlns:a16="http://schemas.microsoft.com/office/drawing/2014/main" id="{685A3915-9918-4049-86A1-2FCAC2DA7168}"/>
              </a:ext>
            </a:extLst>
          </p:cNvPr>
          <p:cNvGrpSpPr/>
          <p:nvPr/>
        </p:nvGrpSpPr>
        <p:grpSpPr>
          <a:xfrm>
            <a:off x="2413740" y="2475820"/>
            <a:ext cx="1974291" cy="1958693"/>
            <a:chOff x="2793251" y="1778607"/>
            <a:chExt cx="2850223" cy="2275151"/>
          </a:xfrm>
          <a:solidFill>
            <a:srgbClr val="00B0F0"/>
          </a:solidFill>
        </p:grpSpPr>
        <p:sp>
          <p:nvSpPr>
            <p:cNvPr id="9" name="Rectangle: Rounded Corners 8">
              <a:extLst>
                <a:ext uri="{FF2B5EF4-FFF2-40B4-BE49-F238E27FC236}">
                  <a16:creationId xmlns:a16="http://schemas.microsoft.com/office/drawing/2014/main" id="{4AAA518E-AA07-47AC-9A50-073DD11331AD}"/>
                </a:ext>
              </a:extLst>
            </p:cNvPr>
            <p:cNvSpPr/>
            <p:nvPr/>
          </p:nvSpPr>
          <p:spPr>
            <a:xfrm>
              <a:off x="2793251" y="1778607"/>
              <a:ext cx="2850223" cy="2275151"/>
            </a:xfrm>
            <a:prstGeom prst="roundRect">
              <a:avLst/>
            </a:prstGeom>
            <a:solidFill>
              <a:srgbClr val="C2A76B"/>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0" name="Rectangle: Rounded Corners 5">
              <a:extLst>
                <a:ext uri="{FF2B5EF4-FFF2-40B4-BE49-F238E27FC236}">
                  <a16:creationId xmlns:a16="http://schemas.microsoft.com/office/drawing/2014/main" id="{BC0B174E-4333-421A-B110-D999A41F6CC8}"/>
                </a:ext>
              </a:extLst>
            </p:cNvPr>
            <p:cNvSpPr txBox="1"/>
            <p:nvPr/>
          </p:nvSpPr>
          <p:spPr>
            <a:xfrm>
              <a:off x="2925882" y="1974128"/>
              <a:ext cx="2560262" cy="193637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b="1">
                  <a:latin typeface="Whitney HTF Book" pitchFamily="50" charset="0"/>
                </a:rPr>
                <a:t>6 Community Meetings</a:t>
              </a:r>
            </a:p>
            <a:p>
              <a:pPr marL="0" lvl="0" indent="0" algn="ctr" defTabSz="889000">
                <a:lnSpc>
                  <a:spcPct val="90000"/>
                </a:lnSpc>
                <a:spcBef>
                  <a:spcPct val="0"/>
                </a:spcBef>
                <a:spcAft>
                  <a:spcPct val="35000"/>
                </a:spcAft>
                <a:buNone/>
              </a:pPr>
              <a:r>
                <a:rPr lang="en-US" b="1" kern="1200">
                  <a:latin typeface="Whitney HTF Book" pitchFamily="50" charset="0"/>
                </a:rPr>
                <a:t>Cultural Participation Survey</a:t>
              </a:r>
              <a:endParaRPr lang="en-US" b="0" kern="1200">
                <a:latin typeface="Whitney HTF Book" pitchFamily="50" charset="0"/>
              </a:endParaRPr>
            </a:p>
          </p:txBody>
        </p:sp>
      </p:grpSp>
      <p:grpSp>
        <p:nvGrpSpPr>
          <p:cNvPr id="12" name="Group 11">
            <a:extLst>
              <a:ext uri="{FF2B5EF4-FFF2-40B4-BE49-F238E27FC236}">
                <a16:creationId xmlns:a16="http://schemas.microsoft.com/office/drawing/2014/main" id="{E646A702-83C6-428B-B033-036A34A3FF86}"/>
              </a:ext>
            </a:extLst>
          </p:cNvPr>
          <p:cNvGrpSpPr/>
          <p:nvPr/>
        </p:nvGrpSpPr>
        <p:grpSpPr>
          <a:xfrm>
            <a:off x="289560" y="2441448"/>
            <a:ext cx="1933171" cy="2002484"/>
            <a:chOff x="107827" y="1687707"/>
            <a:chExt cx="2541057" cy="2275151"/>
          </a:xfrm>
          <a:solidFill>
            <a:srgbClr val="436E77"/>
          </a:solidFill>
        </p:grpSpPr>
        <p:sp>
          <p:nvSpPr>
            <p:cNvPr id="13" name="Rectangle: Rounded Corners 12">
              <a:extLst>
                <a:ext uri="{FF2B5EF4-FFF2-40B4-BE49-F238E27FC236}">
                  <a16:creationId xmlns:a16="http://schemas.microsoft.com/office/drawing/2014/main" id="{5AA4665B-7E6A-49AB-844D-A7B78D18305F}"/>
                </a:ext>
              </a:extLst>
            </p:cNvPr>
            <p:cNvSpPr/>
            <p:nvPr/>
          </p:nvSpPr>
          <p:spPr>
            <a:xfrm>
              <a:off x="107827" y="1687707"/>
              <a:ext cx="2541057" cy="2275151"/>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4" name="Rectangle: Rounded Corners 7">
              <a:extLst>
                <a:ext uri="{FF2B5EF4-FFF2-40B4-BE49-F238E27FC236}">
                  <a16:creationId xmlns:a16="http://schemas.microsoft.com/office/drawing/2014/main" id="{A82B8182-EBE4-4D26-A9B8-BA877D6B876F}"/>
                </a:ext>
              </a:extLst>
            </p:cNvPr>
            <p:cNvSpPr txBox="1"/>
            <p:nvPr/>
          </p:nvSpPr>
          <p:spPr>
            <a:xfrm>
              <a:off x="165775" y="1798772"/>
              <a:ext cx="2481170" cy="1969691"/>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CA" sz="1800" b="1" kern="1200">
                  <a:latin typeface="Whitney HTF Book" pitchFamily="50" charset="0"/>
                </a:rPr>
                <a:t>Background Review</a:t>
              </a:r>
              <a:endParaRPr lang="en-CA" b="1">
                <a:latin typeface="Whitney HTF Book" pitchFamily="50" charset="0"/>
              </a:endParaRPr>
            </a:p>
            <a:p>
              <a:pPr lvl="0" algn="ctr" defTabSz="800100">
                <a:lnSpc>
                  <a:spcPct val="90000"/>
                </a:lnSpc>
                <a:spcBef>
                  <a:spcPct val="0"/>
                </a:spcBef>
                <a:spcAft>
                  <a:spcPct val="35000"/>
                </a:spcAft>
              </a:pPr>
              <a:r>
                <a:rPr lang="en-CA" b="1">
                  <a:latin typeface="Whitney HTF Book" pitchFamily="50" charset="0"/>
                </a:rPr>
                <a:t>Stakeholder</a:t>
              </a:r>
              <a:r>
                <a:rPr lang="en-CA" sz="1400" b="1">
                  <a:latin typeface="Whitney HTF Book" pitchFamily="50" charset="0"/>
                </a:rPr>
                <a:t> </a:t>
              </a:r>
              <a:r>
                <a:rPr lang="en-CA" b="1">
                  <a:latin typeface="Whitney HTF Book" pitchFamily="50" charset="0"/>
                </a:rPr>
                <a:t>Interviews</a:t>
              </a:r>
              <a:endParaRPr lang="en-US">
                <a:latin typeface="Whitney HTF Book" pitchFamily="50" charset="0"/>
              </a:endParaRPr>
            </a:p>
          </p:txBody>
        </p:sp>
      </p:grpSp>
      <p:grpSp>
        <p:nvGrpSpPr>
          <p:cNvPr id="15" name="Group 14">
            <a:extLst>
              <a:ext uri="{FF2B5EF4-FFF2-40B4-BE49-F238E27FC236}">
                <a16:creationId xmlns:a16="http://schemas.microsoft.com/office/drawing/2014/main" id="{26F10AE0-9743-47CE-856F-B96D87BEF033}"/>
              </a:ext>
            </a:extLst>
          </p:cNvPr>
          <p:cNvGrpSpPr/>
          <p:nvPr/>
        </p:nvGrpSpPr>
        <p:grpSpPr>
          <a:xfrm>
            <a:off x="4580497" y="2314473"/>
            <a:ext cx="2056258" cy="2262206"/>
            <a:chOff x="4555340" y="1458819"/>
            <a:chExt cx="2561825" cy="2394629"/>
          </a:xfrm>
        </p:grpSpPr>
        <p:sp>
          <p:nvSpPr>
            <p:cNvPr id="16" name="Rectangle: Rounded Corners 15">
              <a:extLst>
                <a:ext uri="{FF2B5EF4-FFF2-40B4-BE49-F238E27FC236}">
                  <a16:creationId xmlns:a16="http://schemas.microsoft.com/office/drawing/2014/main" id="{803B0D7C-5D5F-4BD1-9154-65E1D4E9F128}"/>
                </a:ext>
              </a:extLst>
            </p:cNvPr>
            <p:cNvSpPr/>
            <p:nvPr/>
          </p:nvSpPr>
          <p:spPr>
            <a:xfrm>
              <a:off x="4586008" y="1629112"/>
              <a:ext cx="2361875" cy="2061419"/>
            </a:xfrm>
            <a:prstGeom prst="roundRect">
              <a:avLst/>
            </a:prstGeom>
            <a:solidFill>
              <a:srgbClr val="77346F"/>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7" name="Rectangle: Rounded Corners 9">
              <a:extLst>
                <a:ext uri="{FF2B5EF4-FFF2-40B4-BE49-F238E27FC236}">
                  <a16:creationId xmlns:a16="http://schemas.microsoft.com/office/drawing/2014/main" id="{1DB33BA7-53E2-46C9-A865-33AD2217808A}"/>
                </a:ext>
              </a:extLst>
            </p:cNvPr>
            <p:cNvSpPr txBox="1"/>
            <p:nvPr/>
          </p:nvSpPr>
          <p:spPr>
            <a:xfrm>
              <a:off x="4555340" y="1458819"/>
              <a:ext cx="2561825" cy="23946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CA" sz="1800" b="1" kern="1200">
                  <a:solidFill>
                    <a:schemeClr val="bg1"/>
                  </a:solidFill>
                  <a:latin typeface="Whitney HTF Book" pitchFamily="50" charset="0"/>
                </a:rPr>
                <a:t>Economic Development </a:t>
              </a:r>
              <a:br>
                <a:rPr lang="en-CA" sz="1800" b="1" kern="1200">
                  <a:solidFill>
                    <a:schemeClr val="bg1"/>
                  </a:solidFill>
                  <a:latin typeface="Whitney HTF Book" pitchFamily="50" charset="0"/>
                </a:rPr>
              </a:br>
              <a:r>
                <a:rPr lang="en-CA" sz="1800" b="1" kern="1200">
                  <a:solidFill>
                    <a:schemeClr val="bg1"/>
                  </a:solidFill>
                  <a:latin typeface="Whitney HTF Book" pitchFamily="50" charset="0"/>
                </a:rPr>
                <a:t>Report</a:t>
              </a:r>
            </a:p>
          </p:txBody>
        </p:sp>
      </p:grpSp>
      <p:grpSp>
        <p:nvGrpSpPr>
          <p:cNvPr id="18" name="Group 17">
            <a:extLst>
              <a:ext uri="{FF2B5EF4-FFF2-40B4-BE49-F238E27FC236}">
                <a16:creationId xmlns:a16="http://schemas.microsoft.com/office/drawing/2014/main" id="{A56F23C2-C443-4007-81FA-1D36A553ED6F}"/>
              </a:ext>
            </a:extLst>
          </p:cNvPr>
          <p:cNvGrpSpPr/>
          <p:nvPr/>
        </p:nvGrpSpPr>
        <p:grpSpPr>
          <a:xfrm>
            <a:off x="6682696" y="2454236"/>
            <a:ext cx="1925519" cy="2018753"/>
            <a:chOff x="6799411" y="1657245"/>
            <a:chExt cx="1579235" cy="2017579"/>
          </a:xfrm>
        </p:grpSpPr>
        <p:sp>
          <p:nvSpPr>
            <p:cNvPr id="19" name="Rectangle: Rounded Corners 18">
              <a:extLst>
                <a:ext uri="{FF2B5EF4-FFF2-40B4-BE49-F238E27FC236}">
                  <a16:creationId xmlns:a16="http://schemas.microsoft.com/office/drawing/2014/main" id="{54F0E83C-090C-4045-86A3-8E1D6294689E}"/>
                </a:ext>
              </a:extLst>
            </p:cNvPr>
            <p:cNvSpPr/>
            <p:nvPr/>
          </p:nvSpPr>
          <p:spPr>
            <a:xfrm>
              <a:off x="6799411" y="1657245"/>
              <a:ext cx="1579235" cy="2017579"/>
            </a:xfrm>
            <a:prstGeom prst="roundRect">
              <a:avLst/>
            </a:prstGeom>
            <a:solidFill>
              <a:srgbClr val="044437"/>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20" name="Rectangle: Rounded Corners 11">
              <a:extLst>
                <a:ext uri="{FF2B5EF4-FFF2-40B4-BE49-F238E27FC236}">
                  <a16:creationId xmlns:a16="http://schemas.microsoft.com/office/drawing/2014/main" id="{5C23F11B-3B7C-41B9-A3D4-575110D5E6D8}"/>
                </a:ext>
              </a:extLst>
            </p:cNvPr>
            <p:cNvSpPr txBox="1"/>
            <p:nvPr/>
          </p:nvSpPr>
          <p:spPr>
            <a:xfrm>
              <a:off x="6816240" y="1879268"/>
              <a:ext cx="1524061" cy="15895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b="1" kern="1200">
                  <a:solidFill>
                    <a:schemeClr val="bg1"/>
                  </a:solidFill>
                  <a:latin typeface="Whitney HTF Book" pitchFamily="50" charset="0"/>
                </a:rPr>
                <a:t>Presentation of Key </a:t>
              </a:r>
              <a:r>
                <a:rPr lang="en-US" sz="1900" b="1">
                  <a:solidFill>
                    <a:schemeClr val="bg1"/>
                  </a:solidFill>
                  <a:latin typeface="Whitney HTF Book" pitchFamily="50" charset="0"/>
                </a:rPr>
                <a:t>Findings</a:t>
              </a:r>
            </a:p>
            <a:p>
              <a:pPr lvl="0" algn="ctr" defTabSz="844550">
                <a:lnSpc>
                  <a:spcPct val="90000"/>
                </a:lnSpc>
                <a:spcBef>
                  <a:spcPct val="0"/>
                </a:spcBef>
                <a:spcAft>
                  <a:spcPct val="35000"/>
                </a:spcAft>
              </a:pPr>
              <a:r>
                <a:rPr lang="en-US" sz="1900" b="1" kern="1200">
                  <a:solidFill>
                    <a:schemeClr val="bg1"/>
                  </a:solidFill>
                  <a:latin typeface="Whitney HTF Book" pitchFamily="50" charset="0"/>
                </a:rPr>
                <a:t>Draft Cultural Arts Study</a:t>
              </a:r>
            </a:p>
          </p:txBody>
        </p:sp>
      </p:grpSp>
      <p:sp>
        <p:nvSpPr>
          <p:cNvPr id="25" name="TextBox 24">
            <a:extLst>
              <a:ext uri="{FF2B5EF4-FFF2-40B4-BE49-F238E27FC236}">
                <a16:creationId xmlns:a16="http://schemas.microsoft.com/office/drawing/2014/main" id="{C804C34E-1BDB-4B3E-A5D7-ADABE6815EE1}"/>
              </a:ext>
            </a:extLst>
          </p:cNvPr>
          <p:cNvSpPr txBox="1"/>
          <p:nvPr/>
        </p:nvSpPr>
        <p:spPr>
          <a:xfrm>
            <a:off x="2105042" y="5107002"/>
            <a:ext cx="7603041" cy="707886"/>
          </a:xfrm>
          <a:prstGeom prst="rect">
            <a:avLst/>
          </a:prstGeom>
          <a:noFill/>
        </p:spPr>
        <p:txBody>
          <a:bodyPr wrap="square" rtlCol="0">
            <a:spAutoFit/>
          </a:bodyPr>
          <a:lstStyle/>
          <a:p>
            <a:r>
              <a:rPr lang="en-CA" sz="4000" b="1">
                <a:latin typeface="Segoe UI Semilight" panose="020B0402040204020203" pitchFamily="34" charset="0"/>
                <a:cs typeface="Segoe UI Semilight" panose="020B0402040204020203" pitchFamily="34" charset="0"/>
              </a:rPr>
              <a:t>Summer 2020 – Fall 2021</a:t>
            </a:r>
          </a:p>
        </p:txBody>
      </p:sp>
      <p:grpSp>
        <p:nvGrpSpPr>
          <p:cNvPr id="26" name="Group 25">
            <a:extLst>
              <a:ext uri="{FF2B5EF4-FFF2-40B4-BE49-F238E27FC236}">
                <a16:creationId xmlns:a16="http://schemas.microsoft.com/office/drawing/2014/main" id="{07AEE776-1A23-4895-BE35-FE84AC28E6FC}"/>
              </a:ext>
            </a:extLst>
          </p:cNvPr>
          <p:cNvGrpSpPr/>
          <p:nvPr/>
        </p:nvGrpSpPr>
        <p:grpSpPr>
          <a:xfrm>
            <a:off x="8797278" y="2441448"/>
            <a:ext cx="1925520" cy="2018753"/>
            <a:chOff x="6799411" y="1657245"/>
            <a:chExt cx="1579235" cy="2017579"/>
          </a:xfrm>
        </p:grpSpPr>
        <p:sp>
          <p:nvSpPr>
            <p:cNvPr id="27" name="Rectangle: Rounded Corners 26">
              <a:extLst>
                <a:ext uri="{FF2B5EF4-FFF2-40B4-BE49-F238E27FC236}">
                  <a16:creationId xmlns:a16="http://schemas.microsoft.com/office/drawing/2014/main" id="{FDB6DADC-3F84-423D-BD74-7BC0C94DB7F0}"/>
                </a:ext>
              </a:extLst>
            </p:cNvPr>
            <p:cNvSpPr/>
            <p:nvPr/>
          </p:nvSpPr>
          <p:spPr>
            <a:xfrm>
              <a:off x="6799411" y="1657245"/>
              <a:ext cx="1579235" cy="2017579"/>
            </a:xfrm>
            <a:prstGeom prst="roundRect">
              <a:avLst/>
            </a:prstGeom>
            <a:solidFill>
              <a:srgbClr val="DE713E"/>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28" name="Rectangle: Rounded Corners 11">
              <a:extLst>
                <a:ext uri="{FF2B5EF4-FFF2-40B4-BE49-F238E27FC236}">
                  <a16:creationId xmlns:a16="http://schemas.microsoft.com/office/drawing/2014/main" id="{E4BB82F0-1042-4DC7-8153-FBEDB3916851}"/>
                </a:ext>
              </a:extLst>
            </p:cNvPr>
            <p:cNvSpPr txBox="1"/>
            <p:nvPr/>
          </p:nvSpPr>
          <p:spPr>
            <a:xfrm>
              <a:off x="6826998" y="1881940"/>
              <a:ext cx="1524061" cy="15895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b="1" kern="1200">
                  <a:solidFill>
                    <a:schemeClr val="bg1"/>
                  </a:solidFill>
                  <a:latin typeface="Whitney HTF Book" pitchFamily="50" charset="0"/>
                </a:rPr>
                <a:t>Community Meeting</a:t>
              </a:r>
              <a:endParaRPr lang="en-US" sz="1900" b="1">
                <a:solidFill>
                  <a:schemeClr val="bg1"/>
                </a:solidFill>
                <a:latin typeface="Whitney HTF Book" pitchFamily="50" charset="0"/>
              </a:endParaRPr>
            </a:p>
            <a:p>
              <a:pPr lvl="0" algn="ctr" defTabSz="844550">
                <a:lnSpc>
                  <a:spcPct val="90000"/>
                </a:lnSpc>
                <a:spcBef>
                  <a:spcPct val="0"/>
                </a:spcBef>
                <a:spcAft>
                  <a:spcPct val="35000"/>
                </a:spcAft>
              </a:pPr>
              <a:r>
                <a:rPr lang="en-US" sz="1900" b="1">
                  <a:solidFill>
                    <a:schemeClr val="bg1"/>
                  </a:solidFill>
                  <a:latin typeface="Whitney HTF Book" pitchFamily="50" charset="0"/>
                </a:rPr>
                <a:t>Final </a:t>
              </a:r>
              <a:r>
                <a:rPr lang="en-US" sz="1900" b="1" kern="1200">
                  <a:solidFill>
                    <a:schemeClr val="bg1"/>
                  </a:solidFill>
                  <a:latin typeface="Whitney HTF Book" pitchFamily="50" charset="0"/>
                </a:rPr>
                <a:t>Cultural Arts Study</a:t>
              </a:r>
            </a:p>
          </p:txBody>
        </p:sp>
      </p:grpSp>
      <p:pic>
        <p:nvPicPr>
          <p:cNvPr id="4" name="Picture 3" descr="A picture containing mountain, blurry, person, wave&#10;&#10;Description automatically generated">
            <a:extLst>
              <a:ext uri="{FF2B5EF4-FFF2-40B4-BE49-F238E27FC236}">
                <a16:creationId xmlns:a16="http://schemas.microsoft.com/office/drawing/2014/main" id="{CCFA45BC-B73F-49F0-9413-A469A1442BF4}"/>
              </a:ext>
            </a:extLst>
          </p:cNvPr>
          <p:cNvPicPr>
            <a:picLocks noChangeAspect="1"/>
          </p:cNvPicPr>
          <p:nvPr/>
        </p:nvPicPr>
        <p:blipFill rotWithShape="1">
          <a:blip r:embed="rId3">
            <a:extLst>
              <a:ext uri="{28A0092B-C50C-407E-A947-70E740481C1C}">
                <a14:useLocalDpi xmlns:a14="http://schemas.microsoft.com/office/drawing/2010/main" val="0"/>
              </a:ext>
            </a:extLst>
          </a:blip>
          <a:srcRect l="88840" r="8402"/>
          <a:stretch/>
        </p:blipFill>
        <p:spPr>
          <a:xfrm rot="16200000">
            <a:off x="5927905" y="-5927904"/>
            <a:ext cx="336191" cy="12191999"/>
          </a:xfrm>
          <a:prstGeom prst="rect">
            <a:avLst/>
          </a:prstGeom>
        </p:spPr>
      </p:pic>
      <p:sp>
        <p:nvSpPr>
          <p:cNvPr id="23" name="TextBox 22">
            <a:extLst>
              <a:ext uri="{FF2B5EF4-FFF2-40B4-BE49-F238E27FC236}">
                <a16:creationId xmlns:a16="http://schemas.microsoft.com/office/drawing/2014/main" id="{B1675C25-1528-4707-8F71-A8F3F4413435}"/>
              </a:ext>
            </a:extLst>
          </p:cNvPr>
          <p:cNvSpPr txBox="1"/>
          <p:nvPr/>
        </p:nvSpPr>
        <p:spPr>
          <a:xfrm>
            <a:off x="2265340" y="2028291"/>
            <a:ext cx="2268403" cy="461665"/>
          </a:xfrm>
          <a:prstGeom prst="rect">
            <a:avLst/>
          </a:prstGeom>
          <a:noFill/>
        </p:spPr>
        <p:txBody>
          <a:bodyPr wrap="square" rtlCol="0" anchor="ctr" anchorCtr="0">
            <a:spAutoFit/>
          </a:bodyPr>
          <a:lstStyle/>
          <a:p>
            <a:pPr algn="ctr"/>
            <a:r>
              <a:rPr lang="en-US" sz="2400">
                <a:solidFill>
                  <a:schemeClr val="bg1"/>
                </a:solidFill>
                <a:latin typeface="Segoe UI Semibold" panose="020B0702040204020203" pitchFamily="34" charset="0"/>
                <a:cs typeface="Segoe UI Semilight" panose="020B0402040204020203" pitchFamily="34" charset="0"/>
              </a:rPr>
              <a:t>NOW</a:t>
            </a:r>
          </a:p>
        </p:txBody>
      </p:sp>
    </p:spTree>
    <p:extLst>
      <p:ext uri="{BB962C8B-B14F-4D97-AF65-F5344CB8AC3E}">
        <p14:creationId xmlns:p14="http://schemas.microsoft.com/office/powerpoint/2010/main" val="641226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0-#ppt_w/2"/>
                                          </p:val>
                                        </p:tav>
                                        <p:tav tm="100000">
                                          <p:val>
                                            <p:strVal val="#ppt_x"/>
                                          </p:val>
                                        </p:tav>
                                      </p:tavLst>
                                    </p:anim>
                                    <p:anim calcmode="lin" valueType="num">
                                      <p:cBhvr additive="base">
                                        <p:cTn id="24" dur="500" fill="hold"/>
                                        <p:tgtEl>
                                          <p:spTgt spid="18"/>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0-#ppt_w/2"/>
                                          </p:val>
                                        </p:tav>
                                        <p:tav tm="100000">
                                          <p:val>
                                            <p:strVal val="#ppt_x"/>
                                          </p:val>
                                        </p:tav>
                                      </p:tavLst>
                                    </p:anim>
                                    <p:anim calcmode="lin" valueType="num">
                                      <p:cBhvr additive="base">
                                        <p:cTn id="2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A3B828-42CD-42C2-A46B-0B360F6A71E7}"/>
              </a:ext>
            </a:extLst>
          </p:cNvPr>
          <p:cNvPicPr>
            <a:picLocks noChangeAspect="1"/>
          </p:cNvPicPr>
          <p:nvPr/>
        </p:nvPicPr>
        <p:blipFill rotWithShape="1">
          <a:blip r:embed="rId3">
            <a:alphaModFix/>
          </a:blip>
          <a:srcRect l="47788"/>
          <a:stretch/>
        </p:blipFill>
        <p:spPr>
          <a:xfrm>
            <a:off x="5797848" y="336193"/>
            <a:ext cx="6394152" cy="6858000"/>
          </a:xfrm>
          <a:prstGeom prst="rect">
            <a:avLst/>
          </a:prstGeom>
        </p:spPr>
      </p:pic>
      <p:pic>
        <p:nvPicPr>
          <p:cNvPr id="45" name="Picture 36">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336193"/>
            <a:ext cx="12192000" cy="6858000"/>
          </a:xfrm>
          <a:prstGeom prst="rect">
            <a:avLst/>
          </a:prstGeom>
        </p:spPr>
      </p:pic>
      <p:sp>
        <p:nvSpPr>
          <p:cNvPr id="5" name="TextBox 4">
            <a:extLst>
              <a:ext uri="{FF2B5EF4-FFF2-40B4-BE49-F238E27FC236}">
                <a16:creationId xmlns:a16="http://schemas.microsoft.com/office/drawing/2014/main" id="{F3AE7A9A-F79A-41AF-A47C-2F3A488355DE}"/>
              </a:ext>
            </a:extLst>
          </p:cNvPr>
          <p:cNvSpPr txBox="1"/>
          <p:nvPr/>
        </p:nvSpPr>
        <p:spPr>
          <a:xfrm>
            <a:off x="804997" y="2608336"/>
            <a:ext cx="4706803" cy="3788830"/>
          </a:xfrm>
          <a:prstGeom prst="rect">
            <a:avLst/>
          </a:prstGeom>
        </p:spPr>
        <p:txBody>
          <a:bodyPr vert="horz" lIns="91440" tIns="45720" rIns="91440" bIns="45720" rtlCol="0" anchor="ctr">
            <a:normAutofit/>
          </a:bodyPr>
          <a:lstStyle/>
          <a:p>
            <a:pPr>
              <a:spcBef>
                <a:spcPts val="1200"/>
              </a:spcBef>
              <a:spcAft>
                <a:spcPts val="1200"/>
              </a:spcAft>
            </a:pPr>
            <a:r>
              <a:rPr lang="en-US" sz="2000" b="1">
                <a:solidFill>
                  <a:srgbClr val="000000"/>
                </a:solidFill>
                <a:latin typeface="Segoe UI Semilight" panose="020B0402040204020203" pitchFamily="34" charset="0"/>
                <a:cs typeface="Segoe UI Semilight" panose="020B0402040204020203" pitchFamily="34" charset="0"/>
              </a:rPr>
              <a:t>Arts and culture improve physical and social character of an area and promote enduring social change.</a:t>
            </a:r>
          </a:p>
          <a:p>
            <a:pPr>
              <a:spcBef>
                <a:spcPts val="1200"/>
              </a:spcBef>
              <a:spcAft>
                <a:spcPts val="1200"/>
              </a:spcAft>
            </a:pPr>
            <a:r>
              <a:rPr lang="en-US" sz="2000">
                <a:solidFill>
                  <a:srgbClr val="000000"/>
                </a:solidFill>
                <a:latin typeface="Segoe UI Semilight" panose="020B0402040204020203" pitchFamily="34" charset="0"/>
                <a:cs typeface="Segoe UI Semilight" panose="020B0402040204020203" pitchFamily="34" charset="0"/>
              </a:rPr>
              <a:t>Transform communities into lively, beautiful, and resilient places with the arts at their core.</a:t>
            </a:r>
          </a:p>
          <a:p>
            <a:pPr>
              <a:spcBef>
                <a:spcPts val="1200"/>
              </a:spcBef>
              <a:spcAft>
                <a:spcPts val="1200"/>
              </a:spcAft>
            </a:pPr>
            <a:r>
              <a:rPr lang="en-US" sz="2000">
                <a:solidFill>
                  <a:srgbClr val="000000"/>
                </a:solidFill>
                <a:latin typeface="Segoe UI Semilight" panose="020B0402040204020203" pitchFamily="34" charset="0"/>
                <a:cs typeface="Segoe UI Semilight" panose="020B0402040204020203" pitchFamily="34" charset="0"/>
              </a:rPr>
              <a:t>Crucial involvement of a wide variety of community stakeholders</a:t>
            </a:r>
            <a:endParaRPr lang="en-US" sz="2000" b="1">
              <a:solidFill>
                <a:srgbClr val="000000"/>
              </a:solidFill>
              <a:latin typeface="Segoe UI Semilight" panose="020B0402040204020203" pitchFamily="34" charset="0"/>
              <a:cs typeface="Segoe UI Semilight" panose="020B0402040204020203" pitchFamily="34" charset="0"/>
            </a:endParaRPr>
          </a:p>
        </p:txBody>
      </p:sp>
      <p:sp>
        <p:nvSpPr>
          <p:cNvPr id="3" name="Slide Number Placeholder 2" hidden="1">
            <a:extLst>
              <a:ext uri="{FF2B5EF4-FFF2-40B4-BE49-F238E27FC236}">
                <a16:creationId xmlns:a16="http://schemas.microsoft.com/office/drawing/2014/main" id="{DDC726E6-50F9-45D0-88CB-B6C17BB76663}"/>
              </a:ext>
            </a:extLst>
          </p:cNvPr>
          <p:cNvSpPr>
            <a:spLocks noGrp="1"/>
          </p:cNvSpPr>
          <p:nvPr>
            <p:ph type="sldNum" sz="quarter" idx="12"/>
          </p:nvPr>
        </p:nvSpPr>
        <p:spPr>
          <a:xfrm>
            <a:off x="10825930" y="6559895"/>
            <a:ext cx="570728" cy="314067"/>
          </a:xfrm>
        </p:spPr>
        <p:txBody>
          <a:bodyPr vert="horz" lIns="91440" tIns="45720" rIns="91440" bIns="45720" rtlCol="0" anchor="ctr">
            <a:normAutofit/>
          </a:bodyPr>
          <a:lstStyle/>
          <a:p>
            <a:pPr>
              <a:spcAft>
                <a:spcPts val="600"/>
              </a:spcAft>
              <a:defRPr/>
            </a:pPr>
            <a:fld id="{D98739E6-45C3-455D-BBBD-6664B58516A6}" type="slidenum">
              <a:rPr lang="en-US" sz="1100" smtClean="0">
                <a:solidFill>
                  <a:srgbClr val="FFFFFF"/>
                </a:solidFill>
                <a:latin typeface="Calibri" panose="020F0502020204030204"/>
              </a:rPr>
              <a:pPr>
                <a:spcAft>
                  <a:spcPts val="600"/>
                </a:spcAft>
                <a:defRPr/>
              </a:pPr>
              <a:t>13</a:t>
            </a:fld>
            <a:endParaRPr lang="en-US" sz="1100">
              <a:solidFill>
                <a:srgbClr val="FFFFFF"/>
              </a:solidFill>
              <a:latin typeface="Calibri" panose="020F0502020204030204"/>
            </a:endParaRPr>
          </a:p>
        </p:txBody>
      </p:sp>
      <p:pic>
        <p:nvPicPr>
          <p:cNvPr id="4" name="Picture 3" descr="A picture containing mountain, blurry, person, wave&#10;&#10;Description automatically generated">
            <a:extLst>
              <a:ext uri="{FF2B5EF4-FFF2-40B4-BE49-F238E27FC236}">
                <a16:creationId xmlns:a16="http://schemas.microsoft.com/office/drawing/2014/main" id="{CCFA45BC-B73F-49F0-9413-A469A1442BF4}"/>
              </a:ext>
            </a:extLst>
          </p:cNvPr>
          <p:cNvPicPr>
            <a:picLocks noChangeAspect="1"/>
          </p:cNvPicPr>
          <p:nvPr/>
        </p:nvPicPr>
        <p:blipFill rotWithShape="1">
          <a:blip r:embed="rId5">
            <a:extLst>
              <a:ext uri="{28A0092B-C50C-407E-A947-70E740481C1C}">
                <a14:useLocalDpi xmlns:a14="http://schemas.microsoft.com/office/drawing/2010/main" val="0"/>
              </a:ext>
            </a:extLst>
          </a:blip>
          <a:srcRect l="88840" r="8402"/>
          <a:stretch/>
        </p:blipFill>
        <p:spPr>
          <a:xfrm rot="16200000">
            <a:off x="5927905" y="-5927904"/>
            <a:ext cx="336191" cy="12191999"/>
          </a:xfrm>
          <a:prstGeom prst="rect">
            <a:avLst/>
          </a:prstGeom>
        </p:spPr>
      </p:pic>
      <p:sp>
        <p:nvSpPr>
          <p:cNvPr id="24" name="TextBox 23">
            <a:extLst>
              <a:ext uri="{FF2B5EF4-FFF2-40B4-BE49-F238E27FC236}">
                <a16:creationId xmlns:a16="http://schemas.microsoft.com/office/drawing/2014/main" id="{C7ACA903-AA20-464D-A1BB-437B3075F1B9}"/>
              </a:ext>
            </a:extLst>
          </p:cNvPr>
          <p:cNvSpPr txBox="1"/>
          <p:nvPr/>
        </p:nvSpPr>
        <p:spPr>
          <a:xfrm>
            <a:off x="-177832" y="6581574"/>
            <a:ext cx="77183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14350" lvl="1">
              <a:lnSpc>
                <a:spcPct val="90000"/>
              </a:lnSpc>
              <a:spcAft>
                <a:spcPts val="600"/>
              </a:spcAft>
            </a:pPr>
            <a:r>
              <a:rPr lang="en-US" sz="1000">
                <a:latin typeface="Segoe UI Light" panose="020B0502040204020203" pitchFamily="34" charset="0"/>
                <a:cs typeface="Segoe UI Light" panose="020B0502040204020203" pitchFamily="34" charset="0"/>
              </a:rPr>
              <a:t>Image Source: M-NCPPC, Department of Parks and Recreation, Prince George's County. Northern Area Division. </a:t>
            </a:r>
            <a:br>
              <a:rPr lang="en-US" sz="1000">
                <a:latin typeface="Segoe UI Light" panose="020B0502040204020203" pitchFamily="34" charset="0"/>
                <a:cs typeface="Segoe UI Light" panose="020B0502040204020203" pitchFamily="34" charset="0"/>
              </a:rPr>
            </a:br>
            <a:r>
              <a:rPr lang="en-US" sz="1000" err="1">
                <a:latin typeface="Segoe UI Light" panose="020B0502040204020203" pitchFamily="34" charset="0"/>
                <a:cs typeface="Segoe UI Light" panose="020B0502040204020203" pitchFamily="34" charset="0"/>
              </a:rPr>
              <a:t>Rollingcrest</a:t>
            </a:r>
            <a:r>
              <a:rPr lang="en-US" sz="1000">
                <a:latin typeface="Segoe UI Light" panose="020B0502040204020203" pitchFamily="34" charset="0"/>
                <a:cs typeface="Segoe UI Light" panose="020B0502040204020203" pitchFamily="34" charset="0"/>
              </a:rPr>
              <a:t> / Chillum Community Center. Photographed by Claude Langley. 2019. </a:t>
            </a:r>
          </a:p>
        </p:txBody>
      </p:sp>
      <p:sp>
        <p:nvSpPr>
          <p:cNvPr id="11" name="TextBox 10">
            <a:extLst>
              <a:ext uri="{FF2B5EF4-FFF2-40B4-BE49-F238E27FC236}">
                <a16:creationId xmlns:a16="http://schemas.microsoft.com/office/drawing/2014/main" id="{634A394E-3B81-4B92-97DE-E031AACF75D7}"/>
              </a:ext>
            </a:extLst>
          </p:cNvPr>
          <p:cNvSpPr txBox="1"/>
          <p:nvPr/>
        </p:nvSpPr>
        <p:spPr>
          <a:xfrm>
            <a:off x="459209" y="633480"/>
            <a:ext cx="4560584" cy="112806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a:solidFill>
                  <a:srgbClr val="DE713E"/>
                </a:solidFill>
                <a:latin typeface="Segoe UI Semibold" panose="020B0702040204020203" pitchFamily="34" charset="0"/>
                <a:ea typeface="+mj-ea"/>
                <a:cs typeface="Segoe UI Semibold" panose="020B0702040204020203" pitchFamily="34" charset="0"/>
              </a:rPr>
              <a:t>PLACEMAKING</a:t>
            </a:r>
          </a:p>
        </p:txBody>
      </p:sp>
      <p:sp>
        <p:nvSpPr>
          <p:cNvPr id="12" name="TextBox 11">
            <a:extLst>
              <a:ext uri="{FF2B5EF4-FFF2-40B4-BE49-F238E27FC236}">
                <a16:creationId xmlns:a16="http://schemas.microsoft.com/office/drawing/2014/main" id="{A686AF99-169B-45BF-8C67-C7DFAC0D26BE}"/>
              </a:ext>
            </a:extLst>
          </p:cNvPr>
          <p:cNvSpPr txBox="1"/>
          <p:nvPr/>
        </p:nvSpPr>
        <p:spPr>
          <a:xfrm>
            <a:off x="453262" y="1458664"/>
            <a:ext cx="4343953" cy="1015663"/>
          </a:xfrm>
          <a:prstGeom prst="rect">
            <a:avLst/>
          </a:prstGeom>
          <a:noFill/>
        </p:spPr>
        <p:txBody>
          <a:bodyPr wrap="square" rtlCol="0">
            <a:spAutoFit/>
          </a:bodyPr>
          <a:lstStyle/>
          <a:p>
            <a:r>
              <a:rPr lang="en-US" sz="2000">
                <a:latin typeface="Segoe UI Light" panose="020B0502040204020203" pitchFamily="34" charset="0"/>
                <a:cs typeface="Segoe UI Light" panose="020B0502040204020203" pitchFamily="34" charset="0"/>
              </a:rPr>
              <a:t>Leverage arts and culture to improve quality of life, increase creative activity, and create distinct sense of place.</a:t>
            </a:r>
          </a:p>
        </p:txBody>
      </p:sp>
      <p:sp>
        <p:nvSpPr>
          <p:cNvPr id="13" name="Oval 12">
            <a:extLst>
              <a:ext uri="{FF2B5EF4-FFF2-40B4-BE49-F238E27FC236}">
                <a16:creationId xmlns:a16="http://schemas.microsoft.com/office/drawing/2014/main" id="{E5EFF7B6-0AE0-4E40-952D-B466FF0355FC}"/>
              </a:ext>
            </a:extLst>
          </p:cNvPr>
          <p:cNvSpPr/>
          <p:nvPr/>
        </p:nvSpPr>
        <p:spPr>
          <a:xfrm>
            <a:off x="534408" y="2982953"/>
            <a:ext cx="270588" cy="270588"/>
          </a:xfrm>
          <a:prstGeom prst="ellipse">
            <a:avLst/>
          </a:prstGeom>
          <a:solidFill>
            <a:srgbClr val="DE713E"/>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61053E8-DFEF-4F19-93EB-DB893A539D9F}"/>
              </a:ext>
            </a:extLst>
          </p:cNvPr>
          <p:cNvSpPr/>
          <p:nvPr/>
        </p:nvSpPr>
        <p:spPr>
          <a:xfrm>
            <a:off x="526679" y="4205813"/>
            <a:ext cx="270588" cy="270588"/>
          </a:xfrm>
          <a:prstGeom prst="ellipse">
            <a:avLst/>
          </a:prstGeom>
          <a:solidFill>
            <a:srgbClr val="DE713E"/>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999C71C-1983-41B1-9BC2-DE459549D166}"/>
              </a:ext>
            </a:extLst>
          </p:cNvPr>
          <p:cNvSpPr/>
          <p:nvPr/>
        </p:nvSpPr>
        <p:spPr>
          <a:xfrm>
            <a:off x="518949" y="5444101"/>
            <a:ext cx="270588" cy="270588"/>
          </a:xfrm>
          <a:prstGeom prst="ellipse">
            <a:avLst/>
          </a:prstGeom>
          <a:solidFill>
            <a:srgbClr val="DE713E"/>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C41C8FF-5A67-4DF3-8BC5-76A26CC7BF3A}"/>
              </a:ext>
            </a:extLst>
          </p:cNvPr>
          <p:cNvPicPr>
            <a:picLocks noChangeAspect="1"/>
          </p:cNvPicPr>
          <p:nvPr/>
        </p:nvPicPr>
        <p:blipFill rotWithShape="1">
          <a:blip r:embed="rId6">
            <a:extLst>
              <a:ext uri="{28A0092B-C50C-407E-A947-70E740481C1C}">
                <a14:useLocalDpi xmlns:a14="http://schemas.microsoft.com/office/drawing/2010/main" val="0"/>
              </a:ext>
            </a:extLst>
          </a:blip>
          <a:srcRect l="50000" t="-25661" r="10171" b="-59346"/>
          <a:stretch/>
        </p:blipFill>
        <p:spPr>
          <a:xfrm>
            <a:off x="431726" y="2474327"/>
            <a:ext cx="4343953" cy="203014"/>
          </a:xfrm>
          <a:prstGeom prst="rect">
            <a:avLst/>
          </a:prstGeom>
        </p:spPr>
      </p:pic>
    </p:spTree>
    <p:extLst>
      <p:ext uri="{BB962C8B-B14F-4D97-AF65-F5344CB8AC3E}">
        <p14:creationId xmlns:p14="http://schemas.microsoft.com/office/powerpoint/2010/main" val="408095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mountain, blurry, person, wave&#10;&#10;Description automatically generated">
            <a:extLst>
              <a:ext uri="{FF2B5EF4-FFF2-40B4-BE49-F238E27FC236}">
                <a16:creationId xmlns:a16="http://schemas.microsoft.com/office/drawing/2014/main" id="{6FD72656-5DEF-4312-B4CA-4FEA137B0BFC}"/>
              </a:ext>
            </a:extLst>
          </p:cNvPr>
          <p:cNvPicPr>
            <a:picLocks noChangeAspect="1"/>
          </p:cNvPicPr>
          <p:nvPr/>
        </p:nvPicPr>
        <p:blipFill rotWithShape="1">
          <a:blip r:embed="rId3">
            <a:extLst>
              <a:ext uri="{28A0092B-C50C-407E-A947-70E740481C1C}">
                <a14:useLocalDpi xmlns:a14="http://schemas.microsoft.com/office/drawing/2010/main" val="0"/>
              </a:ext>
            </a:extLst>
          </a:blip>
          <a:srcRect l="88840" r="8402"/>
          <a:stretch/>
        </p:blipFill>
        <p:spPr>
          <a:xfrm rot="16200000">
            <a:off x="5927905" y="-5927904"/>
            <a:ext cx="336191" cy="12191999"/>
          </a:xfrm>
          <a:prstGeom prst="rect">
            <a:avLst/>
          </a:prstGeom>
        </p:spPr>
      </p:pic>
      <p:pic>
        <p:nvPicPr>
          <p:cNvPr id="9" name="Picture 8" descr="A picture containing text, sky, outdoor&#10;&#10;Description automatically generated">
            <a:extLst>
              <a:ext uri="{FF2B5EF4-FFF2-40B4-BE49-F238E27FC236}">
                <a16:creationId xmlns:a16="http://schemas.microsoft.com/office/drawing/2014/main" id="{2B1B1AFA-5E90-44D4-8089-021E65F01EC7}"/>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14758" t="5094" r="9677" b="14668"/>
          <a:stretch/>
        </p:blipFill>
        <p:spPr>
          <a:xfrm>
            <a:off x="2979174" y="336190"/>
            <a:ext cx="9212825" cy="6521807"/>
          </a:xfrm>
          <a:prstGeom prst="rect">
            <a:avLst/>
          </a:prstGeom>
          <a:effectLst>
            <a:softEdge rad="0"/>
          </a:effectLst>
        </p:spPr>
      </p:pic>
      <p:sp>
        <p:nvSpPr>
          <p:cNvPr id="2" name="Flowchart: Stored Data 1">
            <a:extLst>
              <a:ext uri="{FF2B5EF4-FFF2-40B4-BE49-F238E27FC236}">
                <a16:creationId xmlns:a16="http://schemas.microsoft.com/office/drawing/2014/main" id="{91FD6140-1F6A-4088-9F3C-46D35A26F307}"/>
              </a:ext>
            </a:extLst>
          </p:cNvPr>
          <p:cNvSpPr/>
          <p:nvPr/>
        </p:nvSpPr>
        <p:spPr>
          <a:xfrm>
            <a:off x="1179871" y="336191"/>
            <a:ext cx="4916129" cy="6521807"/>
          </a:xfrm>
          <a:prstGeom prst="flowChartOnlineStorag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46BB112-D61D-4753-8E36-4B7F2B1EFCD1}"/>
              </a:ext>
            </a:extLst>
          </p:cNvPr>
          <p:cNvSpPr txBox="1"/>
          <p:nvPr/>
        </p:nvSpPr>
        <p:spPr>
          <a:xfrm>
            <a:off x="289682" y="1266865"/>
            <a:ext cx="4720064" cy="4170897"/>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800">
                <a:ln w="3175">
                  <a:solidFill>
                    <a:schemeClr val="bg1">
                      <a:alpha val="22000"/>
                    </a:schemeClr>
                  </a:solidFill>
                </a:ln>
                <a:solidFill>
                  <a:srgbClr val="DE713E"/>
                </a:solidFill>
                <a:latin typeface="Segoe UI Semibold" panose="020B0702040204020203" pitchFamily="34" charset="0"/>
                <a:cs typeface="Segoe UI Semibold" panose="020B0702040204020203" pitchFamily="34" charset="0"/>
              </a:rPr>
              <a:t>PLACEMAKING WITH ART</a:t>
            </a:r>
          </a:p>
          <a:p>
            <a:pPr algn="ctr">
              <a:lnSpc>
                <a:spcPct val="90000"/>
              </a:lnSpc>
              <a:spcBef>
                <a:spcPct val="0"/>
              </a:spcBef>
              <a:spcAft>
                <a:spcPts val="600"/>
              </a:spcAft>
            </a:pPr>
            <a:r>
              <a:rPr lang="en-US" sz="4800" b="1" kern="1200">
                <a:ln w="3175">
                  <a:solidFill>
                    <a:schemeClr val="bg1">
                      <a:alpha val="22000"/>
                    </a:schemeClr>
                  </a:solidFill>
                </a:ln>
                <a:solidFill>
                  <a:schemeClr val="tx1"/>
                </a:solidFill>
                <a:latin typeface="Segoe UI Semibold" panose="020B0702040204020203" pitchFamily="34" charset="0"/>
                <a:ea typeface="+mj-ea"/>
                <a:cs typeface="Segoe UI Semibold" panose="020B0702040204020203" pitchFamily="34" charset="0"/>
              </a:rPr>
              <a:t>IN PRINCE GEORGE’S COUNTY</a:t>
            </a:r>
          </a:p>
        </p:txBody>
      </p:sp>
    </p:spTree>
    <p:extLst>
      <p:ext uri="{BB962C8B-B14F-4D97-AF65-F5344CB8AC3E}">
        <p14:creationId xmlns:p14="http://schemas.microsoft.com/office/powerpoint/2010/main" val="4630970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61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4">
            <a:extLst>
              <a:ext uri="{FF2B5EF4-FFF2-40B4-BE49-F238E27FC236}">
                <a16:creationId xmlns:a16="http://schemas.microsoft.com/office/drawing/2014/main" id="{07F41B46-50DD-441D-B30B-CEB0D46E4B20}"/>
              </a:ext>
            </a:extLst>
          </p:cNvPr>
          <p:cNvSpPr>
            <a:spLocks noGrp="1"/>
          </p:cNvSpPr>
          <p:nvPr>
            <p:ph type="title"/>
          </p:nvPr>
        </p:nvSpPr>
        <p:spPr>
          <a:xfrm>
            <a:off x="515067" y="1252250"/>
            <a:ext cx="4368602" cy="1882833"/>
          </a:xfrm>
        </p:spPr>
        <p:txBody>
          <a:bodyPr vert="horz" lIns="91440" tIns="45720" rIns="91440" bIns="45720" rtlCol="0" anchor="b">
            <a:normAutofit fontScale="90000"/>
          </a:bodyPr>
          <a:lstStyle/>
          <a:p>
            <a:pPr>
              <a:lnSpc>
                <a:spcPct val="100000"/>
              </a:lnSpc>
            </a:pPr>
            <a:r>
              <a:rPr lang="en-US" sz="4400">
                <a:latin typeface="Segoe UI Semibold" panose="020B0702040204020203" pitchFamily="34" charset="0"/>
                <a:cs typeface="Segoe UI Semibold" panose="020B0702040204020203" pitchFamily="34" charset="0"/>
              </a:rPr>
              <a:t>Prince George’s County </a:t>
            </a:r>
            <a:r>
              <a:rPr lang="en-US" sz="4400">
                <a:solidFill>
                  <a:srgbClr val="DE713E"/>
                </a:solidFill>
                <a:latin typeface="Segoe UI Semibold" panose="020B0702040204020203" pitchFamily="34" charset="0"/>
                <a:cs typeface="Segoe UI Semibold" panose="020B0702040204020203" pitchFamily="34" charset="0"/>
              </a:rPr>
              <a:t>ART IN</a:t>
            </a:r>
            <a:br>
              <a:rPr lang="en-US" sz="4400">
                <a:latin typeface="Segoe UI Semibold" panose="020B0702040204020203" pitchFamily="34" charset="0"/>
                <a:cs typeface="Segoe UI Semibold" panose="020B0702040204020203" pitchFamily="34" charset="0"/>
              </a:rPr>
            </a:br>
            <a:r>
              <a:rPr lang="en-US" sz="4400">
                <a:solidFill>
                  <a:srgbClr val="DE713E"/>
                </a:solidFill>
                <a:latin typeface="Segoe UI Semibold" panose="020B0702040204020203" pitchFamily="34" charset="0"/>
                <a:cs typeface="Segoe UI Semibold" panose="020B0702040204020203" pitchFamily="34" charset="0"/>
              </a:rPr>
              <a:t>PUBLIC PLACES</a:t>
            </a:r>
            <a:br>
              <a:rPr lang="en-US" sz="3400"/>
            </a:br>
            <a:endParaRPr lang="en-US" sz="3400"/>
          </a:p>
        </p:txBody>
      </p:sp>
      <p:sp>
        <p:nvSpPr>
          <p:cNvPr id="3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92318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EC5712C-F6BD-4771-B680-5AFD63EFC4CD}"/>
              </a:ext>
            </a:extLst>
          </p:cNvPr>
          <p:cNvSpPr txBox="1"/>
          <p:nvPr/>
        </p:nvSpPr>
        <p:spPr>
          <a:xfrm>
            <a:off x="731635" y="4612412"/>
            <a:ext cx="4243589" cy="332066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marL="228600" lvl="1">
              <a:spcAft>
                <a:spcPts val="600"/>
              </a:spcAft>
            </a:pPr>
            <a:r>
              <a:rPr lang="en-US" sz="2000">
                <a:latin typeface="Segoe UI Semilight" panose="020B0402040204020203" pitchFamily="34" charset="0"/>
                <a:cs typeface="Segoe UI Semilight" panose="020B0402040204020203" pitchFamily="34" charset="0"/>
              </a:rPr>
              <a:t>Laurel Branch Library Installation</a:t>
            </a:r>
          </a:p>
          <a:p>
            <a:pPr marL="228600" lvl="1">
              <a:spcAft>
                <a:spcPts val="600"/>
              </a:spcAft>
            </a:pPr>
            <a:r>
              <a:rPr lang="en-US" sz="2000">
                <a:latin typeface="Segoe UI Semilight" panose="020B0402040204020203" pitchFamily="34" charset="0"/>
                <a:cs typeface="Segoe UI Semilight" panose="020B0402040204020203" pitchFamily="34" charset="0"/>
              </a:rPr>
              <a:t>Local artist studio</a:t>
            </a:r>
          </a:p>
          <a:p>
            <a:pPr marL="228600" lvl="1">
              <a:spcAft>
                <a:spcPts val="600"/>
              </a:spcAft>
            </a:pPr>
            <a:r>
              <a:rPr lang="en-US" sz="2000">
                <a:latin typeface="Segoe UI Semilight" panose="020B0402040204020203" pitchFamily="34" charset="0"/>
                <a:cs typeface="Segoe UI Semilight" panose="020B0402040204020203" pitchFamily="34" charset="0"/>
              </a:rPr>
              <a:t>Washington Glass School</a:t>
            </a:r>
          </a:p>
          <a:p>
            <a:pPr marL="228600" lvl="1">
              <a:spcAft>
                <a:spcPts val="600"/>
              </a:spcAft>
            </a:pPr>
            <a:r>
              <a:rPr lang="en-US" sz="2000">
                <a:latin typeface="Segoe UI Semilight" panose="020B0402040204020203" pitchFamily="34" charset="0"/>
                <a:cs typeface="Segoe UI Semilight" panose="020B0402040204020203" pitchFamily="34" charset="0"/>
              </a:rPr>
              <a:t>Mount Rainier</a:t>
            </a:r>
          </a:p>
          <a:p>
            <a:pPr lvl="1" indent="-228600">
              <a:lnSpc>
                <a:spcPct val="90000"/>
              </a:lnSpc>
              <a:spcAft>
                <a:spcPts val="600"/>
              </a:spcAft>
              <a:buFont typeface="Arial" panose="020B0604020202020204" pitchFamily="34" charset="0"/>
              <a:buChar char="•"/>
            </a:pPr>
            <a:endParaRPr lang="en-US" sz="1400">
              <a:cs typeface="Calibri"/>
            </a:endParaRPr>
          </a:p>
          <a:p>
            <a:pPr lvl="1" indent="-228600">
              <a:lnSpc>
                <a:spcPct val="90000"/>
              </a:lnSpc>
              <a:spcAft>
                <a:spcPts val="600"/>
              </a:spcAft>
              <a:buFont typeface="Arial" panose="020B0604020202020204" pitchFamily="34" charset="0"/>
              <a:buChar char="•"/>
            </a:pPr>
            <a:endParaRPr lang="en-US" sz="1200"/>
          </a:p>
          <a:p>
            <a:pPr indent="-228600">
              <a:lnSpc>
                <a:spcPct val="90000"/>
              </a:lnSpc>
              <a:spcAft>
                <a:spcPts val="600"/>
              </a:spcAft>
              <a:buFont typeface="Arial" panose="020B0604020202020204" pitchFamily="34" charset="0"/>
              <a:buChar char="•"/>
            </a:pPr>
            <a:endParaRPr lang="en-US" sz="1200"/>
          </a:p>
        </p:txBody>
      </p:sp>
      <p:pic>
        <p:nvPicPr>
          <p:cNvPr id="2" name="Picture 5" descr="A store front at night&#10;&#10;Description automatically generated">
            <a:extLst>
              <a:ext uri="{FF2B5EF4-FFF2-40B4-BE49-F238E27FC236}">
                <a16:creationId xmlns:a16="http://schemas.microsoft.com/office/drawing/2014/main" id="{745D173F-47DC-4100-B8BC-9DF3D6533AA7}"/>
              </a:ext>
            </a:extLst>
          </p:cNvPr>
          <p:cNvPicPr>
            <a:picLocks noChangeAspect="1"/>
          </p:cNvPicPr>
          <p:nvPr/>
        </p:nvPicPr>
        <p:blipFill rotWithShape="1">
          <a:blip r:embed="rId3"/>
          <a:srcRect l="10981" r="-2" b="-2"/>
          <a:stretch/>
        </p:blipFill>
        <p:spPr>
          <a:xfrm>
            <a:off x="5311702" y="336193"/>
            <a:ext cx="6878775" cy="685800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Slide Number Placeholder 2">
            <a:extLst>
              <a:ext uri="{FF2B5EF4-FFF2-40B4-BE49-F238E27FC236}">
                <a16:creationId xmlns:a16="http://schemas.microsoft.com/office/drawing/2014/main" id="{DDC726E6-50F9-45D0-88CB-B6C17BB76663}"/>
              </a:ext>
            </a:extLst>
          </p:cNvPr>
          <p:cNvSpPr>
            <a:spLocks noGrp="1"/>
          </p:cNvSpPr>
          <p:nvPr>
            <p:ph type="sldNum" sz="quarter" idx="12"/>
          </p:nvPr>
        </p:nvSpPr>
        <p:spPr>
          <a:xfrm>
            <a:off x="10439400" y="6692543"/>
            <a:ext cx="914400" cy="365125"/>
          </a:xfrm>
        </p:spPr>
        <p:txBody>
          <a:bodyPr vert="horz" lIns="91440" tIns="45720" rIns="91440" bIns="45720" rtlCol="0" anchor="ctr">
            <a:normAutofit/>
          </a:bodyPr>
          <a:lstStyle/>
          <a:p>
            <a:pPr>
              <a:spcAft>
                <a:spcPts val="600"/>
              </a:spcAft>
              <a:defRPr/>
            </a:pPr>
            <a:fld id="{D98739E6-45C3-455D-BBBD-6664B58516A6}" type="slidenum">
              <a:rPr lang="en-US">
                <a:solidFill>
                  <a:srgbClr val="FFFFFF"/>
                </a:solidFill>
                <a:latin typeface="Calibri" panose="020F0502020204030204"/>
              </a:rPr>
              <a:pPr>
                <a:spcAft>
                  <a:spcPts val="600"/>
                </a:spcAft>
                <a:defRPr/>
              </a:pPr>
              <a:t>15</a:t>
            </a:fld>
            <a:endParaRPr lang="en-US">
              <a:solidFill>
                <a:srgbClr val="FFFFFF"/>
              </a:solidFill>
              <a:latin typeface="Calibri" panose="020F0502020204030204"/>
            </a:endParaRPr>
          </a:p>
        </p:txBody>
      </p:sp>
      <p:pic>
        <p:nvPicPr>
          <p:cNvPr id="4" name="Picture 3" descr="A picture containing mountain, blurry, person, wave&#10;&#10;Description automatically generated">
            <a:extLst>
              <a:ext uri="{FF2B5EF4-FFF2-40B4-BE49-F238E27FC236}">
                <a16:creationId xmlns:a16="http://schemas.microsoft.com/office/drawing/2014/main" id="{CCFA45BC-B73F-49F0-9413-A469A1442BF4}"/>
              </a:ext>
            </a:extLst>
          </p:cNvPr>
          <p:cNvPicPr>
            <a:picLocks noChangeAspect="1"/>
          </p:cNvPicPr>
          <p:nvPr/>
        </p:nvPicPr>
        <p:blipFill rotWithShape="1">
          <a:blip r:embed="rId4">
            <a:extLst>
              <a:ext uri="{28A0092B-C50C-407E-A947-70E740481C1C}">
                <a14:useLocalDpi xmlns:a14="http://schemas.microsoft.com/office/drawing/2010/main" val="0"/>
              </a:ext>
            </a:extLst>
          </a:blip>
          <a:srcRect l="88840" r="8402"/>
          <a:stretch/>
        </p:blipFill>
        <p:spPr>
          <a:xfrm rot="16200000">
            <a:off x="5927905" y="-5927904"/>
            <a:ext cx="336191" cy="12191999"/>
          </a:xfrm>
          <a:prstGeom prst="rect">
            <a:avLst/>
          </a:prstGeom>
        </p:spPr>
      </p:pic>
      <p:sp>
        <p:nvSpPr>
          <p:cNvPr id="6" name="TextBox 5">
            <a:extLst>
              <a:ext uri="{FF2B5EF4-FFF2-40B4-BE49-F238E27FC236}">
                <a16:creationId xmlns:a16="http://schemas.microsoft.com/office/drawing/2014/main" id="{CA2B585F-F2AB-4787-866D-2AB0BBE86F3C}"/>
              </a:ext>
            </a:extLst>
          </p:cNvPr>
          <p:cNvSpPr txBox="1"/>
          <p:nvPr/>
        </p:nvSpPr>
        <p:spPr>
          <a:xfrm>
            <a:off x="5740400" y="6705600"/>
            <a:ext cx="4114800" cy="3416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14350" lvl="1">
              <a:lnSpc>
                <a:spcPct val="90000"/>
              </a:lnSpc>
              <a:spcAft>
                <a:spcPts val="600"/>
              </a:spcAft>
            </a:pPr>
            <a:r>
              <a:rPr lang="en-US">
                <a:solidFill>
                  <a:schemeClr val="bg1"/>
                </a:solidFill>
                <a:latin typeface="Segoe UI Semilight" panose="020B0402040204020203" pitchFamily="34" charset="0"/>
                <a:cs typeface="Segoe UI Semilight" panose="020B0402040204020203" pitchFamily="34" charset="0"/>
              </a:rPr>
              <a:t>Image Source:  </a:t>
            </a:r>
            <a:r>
              <a:rPr lang="en-US">
                <a:solidFill>
                  <a:schemeClr val="bg1"/>
                </a:solidFill>
                <a:latin typeface="Segoe UI Semilight" panose="020B0402040204020203" pitchFamily="34" charset="0"/>
                <a:ea typeface="+mn-lt"/>
                <a:cs typeface="Segoe UI Semilight" panose="020B0402040204020203" pitchFamily="34" charset="0"/>
              </a:rPr>
              <a:t>PGCMLS</a:t>
            </a:r>
            <a:endParaRPr lang="en-US">
              <a:solidFill>
                <a:schemeClr val="bg1"/>
              </a:solidFill>
              <a:latin typeface="Segoe UI Semilight" panose="020B0402040204020203" pitchFamily="34" charset="0"/>
              <a:cs typeface="Segoe UI Semilight" panose="020B0402040204020203" pitchFamily="34" charset="0"/>
            </a:endParaRPr>
          </a:p>
        </p:txBody>
      </p:sp>
      <p:sp>
        <p:nvSpPr>
          <p:cNvPr id="8" name="TextBox 7">
            <a:extLst>
              <a:ext uri="{FF2B5EF4-FFF2-40B4-BE49-F238E27FC236}">
                <a16:creationId xmlns:a16="http://schemas.microsoft.com/office/drawing/2014/main" id="{CE5CF96D-0A3B-42C0-B744-67B0600AF565}"/>
              </a:ext>
            </a:extLst>
          </p:cNvPr>
          <p:cNvSpPr txBox="1"/>
          <p:nvPr/>
        </p:nvSpPr>
        <p:spPr>
          <a:xfrm>
            <a:off x="513541" y="3135084"/>
            <a:ext cx="4468033" cy="1323439"/>
          </a:xfrm>
          <a:prstGeom prst="rect">
            <a:avLst/>
          </a:prstGeom>
          <a:noFill/>
        </p:spPr>
        <p:txBody>
          <a:bodyPr wrap="square" rtlCol="0">
            <a:spAutoFit/>
          </a:bodyPr>
          <a:lstStyle/>
          <a:p>
            <a:r>
              <a:rPr lang="en-US" sz="2000" b="1">
                <a:latin typeface="Segoe UI Light" panose="020B0502040204020203" pitchFamily="34" charset="0"/>
                <a:cs typeface="Segoe UI Light" panose="020B0502040204020203" pitchFamily="34" charset="0"/>
              </a:rPr>
              <a:t>For nearly 25 years, the Art in </a:t>
            </a:r>
            <a:br>
              <a:rPr lang="en-US" sz="2000" b="1">
                <a:latin typeface="Segoe UI Light" panose="020B0502040204020203" pitchFamily="34" charset="0"/>
                <a:cs typeface="Segoe UI Light" panose="020B0502040204020203" pitchFamily="34" charset="0"/>
              </a:rPr>
            </a:br>
            <a:r>
              <a:rPr lang="en-US" sz="2000" b="1">
                <a:latin typeface="Segoe UI Light" panose="020B0502040204020203" pitchFamily="34" charset="0"/>
                <a:cs typeface="Segoe UI Light" panose="020B0502040204020203" pitchFamily="34" charset="0"/>
              </a:rPr>
              <a:t>Public Places program focuses on incorporating public art into County construction projects.</a:t>
            </a:r>
            <a:endParaRPr lang="en-US" sz="2000">
              <a:latin typeface="Segoe UI Light" panose="020B0502040204020203" pitchFamily="34" charset="0"/>
              <a:cs typeface="Segoe UI Light" panose="020B0502040204020203" pitchFamily="34" charset="0"/>
            </a:endParaRPr>
          </a:p>
        </p:txBody>
      </p:sp>
      <p:sp>
        <p:nvSpPr>
          <p:cNvPr id="11" name="Oval 10">
            <a:extLst>
              <a:ext uri="{FF2B5EF4-FFF2-40B4-BE49-F238E27FC236}">
                <a16:creationId xmlns:a16="http://schemas.microsoft.com/office/drawing/2014/main" id="{538CD862-F168-43AF-A1C8-BFCD470A8AE8}"/>
              </a:ext>
            </a:extLst>
          </p:cNvPr>
          <p:cNvSpPr/>
          <p:nvPr/>
        </p:nvSpPr>
        <p:spPr>
          <a:xfrm>
            <a:off x="730110" y="4693429"/>
            <a:ext cx="241440" cy="241440"/>
          </a:xfrm>
          <a:prstGeom prst="ellipse">
            <a:avLst/>
          </a:prstGeom>
          <a:solidFill>
            <a:srgbClr val="DE713E"/>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78E65FE-DC37-4E54-8B4F-F7C8B744D36F}"/>
              </a:ext>
            </a:extLst>
          </p:cNvPr>
          <p:cNvSpPr/>
          <p:nvPr/>
        </p:nvSpPr>
        <p:spPr>
          <a:xfrm>
            <a:off x="730110" y="5081765"/>
            <a:ext cx="241440" cy="241440"/>
          </a:xfrm>
          <a:prstGeom prst="ellipse">
            <a:avLst/>
          </a:prstGeom>
          <a:solidFill>
            <a:srgbClr val="DE713E"/>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C0D2DD1-25DB-4E03-8A19-0431F443801E}"/>
              </a:ext>
            </a:extLst>
          </p:cNvPr>
          <p:cNvSpPr/>
          <p:nvPr/>
        </p:nvSpPr>
        <p:spPr>
          <a:xfrm>
            <a:off x="730110" y="5454038"/>
            <a:ext cx="241440" cy="241440"/>
          </a:xfrm>
          <a:prstGeom prst="ellipse">
            <a:avLst/>
          </a:prstGeom>
          <a:solidFill>
            <a:srgbClr val="DE713E"/>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25F01AA-E7AF-448D-B789-4CD6482AE4A6}"/>
              </a:ext>
            </a:extLst>
          </p:cNvPr>
          <p:cNvSpPr/>
          <p:nvPr/>
        </p:nvSpPr>
        <p:spPr>
          <a:xfrm>
            <a:off x="730110" y="5836471"/>
            <a:ext cx="241440" cy="241440"/>
          </a:xfrm>
          <a:prstGeom prst="ellipse">
            <a:avLst/>
          </a:prstGeom>
          <a:solidFill>
            <a:srgbClr val="DE713E"/>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07619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hidden="1">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619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8" descr="A sign on the side of a building&#10;&#10;Description automatically generated">
            <a:extLst>
              <a:ext uri="{FF2B5EF4-FFF2-40B4-BE49-F238E27FC236}">
                <a16:creationId xmlns:a16="http://schemas.microsoft.com/office/drawing/2014/main" id="{443D5851-B142-44FF-848D-B36FF4799B1B}"/>
              </a:ext>
            </a:extLst>
          </p:cNvPr>
          <p:cNvPicPr>
            <a:picLocks noChangeAspect="1"/>
          </p:cNvPicPr>
          <p:nvPr/>
        </p:nvPicPr>
        <p:blipFill rotWithShape="1">
          <a:blip r:embed="rId3"/>
          <a:srcRect r="-2" b="18151"/>
          <a:stretch/>
        </p:blipFill>
        <p:spPr>
          <a:xfrm>
            <a:off x="4883025" y="314328"/>
            <a:ext cx="7308975" cy="336499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9" name="Picture 9" descr="A picture containing building, person, store, front&#10;&#10;Description automatically generated">
            <a:extLst>
              <a:ext uri="{FF2B5EF4-FFF2-40B4-BE49-F238E27FC236}">
                <a16:creationId xmlns:a16="http://schemas.microsoft.com/office/drawing/2014/main" id="{A747D0A4-8B7A-48FA-8CEC-0E3C41350A35}"/>
              </a:ext>
            </a:extLst>
          </p:cNvPr>
          <p:cNvPicPr>
            <a:picLocks noChangeAspect="1"/>
          </p:cNvPicPr>
          <p:nvPr/>
        </p:nvPicPr>
        <p:blipFill rotWithShape="1">
          <a:blip r:embed="rId4"/>
          <a:srcRect l="1540" t="5132" r="12336" b="-1841"/>
          <a:stretch/>
        </p:blipFill>
        <p:spPr>
          <a:xfrm>
            <a:off x="4883025" y="3829201"/>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21" name="Freeform: Shape 20">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6193"/>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3" name="Freeform: Shape 22">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36193"/>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 name="Title 4">
            <a:extLst>
              <a:ext uri="{FF2B5EF4-FFF2-40B4-BE49-F238E27FC236}">
                <a16:creationId xmlns:a16="http://schemas.microsoft.com/office/drawing/2014/main" id="{07F41B46-50DD-441D-B30B-CEB0D46E4B20}"/>
              </a:ext>
            </a:extLst>
          </p:cNvPr>
          <p:cNvSpPr>
            <a:spLocks noGrp="1"/>
          </p:cNvSpPr>
          <p:nvPr>
            <p:ph type="title"/>
          </p:nvPr>
        </p:nvSpPr>
        <p:spPr>
          <a:xfrm>
            <a:off x="448056" y="1195729"/>
            <a:ext cx="4832802" cy="1243584"/>
          </a:xfrm>
        </p:spPr>
        <p:txBody>
          <a:bodyPr vert="horz" lIns="91440" tIns="45720" rIns="91440" bIns="45720" rtlCol="0" anchor="ctr">
            <a:noAutofit/>
          </a:bodyPr>
          <a:lstStyle/>
          <a:p>
            <a:r>
              <a:rPr lang="en-US" sz="4400" kern="1200">
                <a:solidFill>
                  <a:schemeClr val="tx1"/>
                </a:solidFill>
                <a:latin typeface="Segoe UI Semibold" panose="020B0702040204020203" pitchFamily="34" charset="0"/>
                <a:cs typeface="Segoe UI Semibold" panose="020B0702040204020203" pitchFamily="34" charset="0"/>
              </a:rPr>
              <a:t>PUBLIC ART</a:t>
            </a:r>
          </a:p>
        </p:txBody>
      </p:sp>
      <p:sp>
        <p:nvSpPr>
          <p:cNvPr id="25" name="Rectangle 24" hidden="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8833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7" name="Rectangle 26">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530753"/>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hidden="1">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530753"/>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TextBox 4">
            <a:extLst>
              <a:ext uri="{FF2B5EF4-FFF2-40B4-BE49-F238E27FC236}">
                <a16:creationId xmlns:a16="http://schemas.microsoft.com/office/drawing/2014/main" id="{7EC5712C-F6BD-4771-B680-5AFD63EFC4CD}"/>
              </a:ext>
            </a:extLst>
          </p:cNvPr>
          <p:cNvSpPr txBox="1"/>
          <p:nvPr/>
        </p:nvSpPr>
        <p:spPr>
          <a:xfrm>
            <a:off x="448056" y="2848804"/>
            <a:ext cx="4892040" cy="3664351"/>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spcAft>
                <a:spcPts val="600"/>
              </a:spcAft>
            </a:pPr>
            <a:r>
              <a:rPr lang="en-US" sz="2400" b="1">
                <a:latin typeface="Segoe UI Semilight"/>
                <a:cs typeface="Segoe UI Semilight"/>
              </a:rPr>
              <a:t>Municipal Bus Shelter Pilot Project </a:t>
            </a:r>
            <a:endParaRPr lang="en-US" sz="2400" b="1">
              <a:latin typeface="Segoe UI Semilight" panose="020B0402040204020203" pitchFamily="34" charset="0"/>
              <a:cs typeface="Segoe UI Semilight" panose="020B0402040204020203" pitchFamily="34" charset="0"/>
            </a:endParaRPr>
          </a:p>
          <a:p>
            <a:pPr>
              <a:spcAft>
                <a:spcPts val="600"/>
              </a:spcAft>
            </a:pPr>
            <a:r>
              <a:rPr lang="en-US">
                <a:latin typeface="Segoe UI Semilight"/>
                <a:cs typeface="Segoe UI Semilight"/>
              </a:rPr>
              <a:t>Prototype beautification project in front of Studio 3807 and </a:t>
            </a:r>
            <a:r>
              <a:rPr lang="en-US" err="1">
                <a:latin typeface="Segoe UI Semilight"/>
                <a:cs typeface="Segoe UI Semilight"/>
              </a:rPr>
              <a:t>miXt</a:t>
            </a:r>
            <a:r>
              <a:rPr lang="en-US">
                <a:latin typeface="Segoe UI Semilight"/>
                <a:cs typeface="Segoe UI Semilight"/>
              </a:rPr>
              <a:t> Food Hall in Gateway Arts District  </a:t>
            </a:r>
          </a:p>
          <a:p>
            <a:pPr lvl="1" indent="-228600">
              <a:spcAft>
                <a:spcPts val="600"/>
              </a:spcAft>
              <a:buFont typeface="Arial" panose="020B0604020202020204" pitchFamily="34" charset="0"/>
              <a:buChar char="•"/>
            </a:pPr>
            <a:endParaRPr lang="en-US">
              <a:latin typeface="Segoe UI Semilight" panose="020B0402040204020203" pitchFamily="34" charset="0"/>
              <a:cs typeface="Segoe UI Semilight" panose="020B0402040204020203" pitchFamily="34" charset="0"/>
            </a:endParaRPr>
          </a:p>
          <a:p>
            <a:pPr>
              <a:spcAft>
                <a:spcPts val="600"/>
              </a:spcAft>
            </a:pPr>
            <a:r>
              <a:rPr lang="en-US" sz="2400" b="1" i="1" err="1">
                <a:latin typeface="Segoe UI Semilight"/>
                <a:cs typeface="Segoe UI Semilight"/>
              </a:rPr>
              <a:t>Arts'tination</a:t>
            </a:r>
            <a:r>
              <a:rPr lang="en-US" sz="2400" b="1" i="1">
                <a:latin typeface="Segoe UI Semilight"/>
                <a:cs typeface="Segoe UI Semilight"/>
              </a:rPr>
              <a:t> </a:t>
            </a:r>
            <a:r>
              <a:rPr lang="en-US" sz="2400" b="1">
                <a:latin typeface="Segoe UI Semilight"/>
                <a:cs typeface="Segoe UI Semilight"/>
              </a:rPr>
              <a:t>Installation at the 2019 Gateway Open Studio Tour</a:t>
            </a:r>
          </a:p>
          <a:p>
            <a:pPr>
              <a:spcAft>
                <a:spcPts val="600"/>
              </a:spcAft>
            </a:pPr>
            <a:r>
              <a:rPr lang="en-US" err="1">
                <a:latin typeface="Segoe UI Semilight"/>
                <a:cs typeface="Segoe UI Semilight"/>
              </a:rPr>
              <a:t>Tagtool</a:t>
            </a:r>
            <a:r>
              <a:rPr lang="en-US">
                <a:latin typeface="Segoe UI Semilight"/>
                <a:cs typeface="Segoe UI Semilight"/>
              </a:rPr>
              <a:t> App projects digital designs onto building and audience members can contribute to it live. </a:t>
            </a:r>
            <a:endParaRPr lang="en-US">
              <a:latin typeface="Segoe UI Semilight" panose="020B0402040204020203" pitchFamily="34" charset="0"/>
              <a:cs typeface="Segoe UI Semilight" panose="020B0402040204020203" pitchFamily="34" charset="0"/>
            </a:endParaRPr>
          </a:p>
        </p:txBody>
      </p:sp>
      <p:sp>
        <p:nvSpPr>
          <p:cNvPr id="3" name="Slide Number Placeholder 2">
            <a:extLst>
              <a:ext uri="{FF2B5EF4-FFF2-40B4-BE49-F238E27FC236}">
                <a16:creationId xmlns:a16="http://schemas.microsoft.com/office/drawing/2014/main" id="{DDC726E6-50F9-45D0-88CB-B6C17BB76663}"/>
              </a:ext>
            </a:extLst>
          </p:cNvPr>
          <p:cNvSpPr>
            <a:spLocks noGrp="1"/>
          </p:cNvSpPr>
          <p:nvPr>
            <p:ph type="sldNum" sz="quarter" idx="12"/>
          </p:nvPr>
        </p:nvSpPr>
        <p:spPr>
          <a:xfrm>
            <a:off x="9009888" y="6692543"/>
            <a:ext cx="2743200" cy="365125"/>
          </a:xfrm>
        </p:spPr>
        <p:txBody>
          <a:bodyPr vert="horz" lIns="91440" tIns="45720" rIns="91440" bIns="45720" rtlCol="0" anchor="ctr">
            <a:normAutofit/>
          </a:bodyPr>
          <a:lstStyle/>
          <a:p>
            <a:pPr>
              <a:spcAft>
                <a:spcPts val="600"/>
              </a:spcAft>
            </a:pPr>
            <a:fld id="{D98739E6-45C3-455D-BBBD-6664B58516A6}" type="slidenum">
              <a:rPr lang="en-US">
                <a:solidFill>
                  <a:schemeClr val="bg1"/>
                </a:solidFill>
              </a:rPr>
              <a:pPr>
                <a:spcAft>
                  <a:spcPts val="600"/>
                </a:spcAft>
              </a:pPr>
              <a:t>16</a:t>
            </a:fld>
            <a:endParaRPr lang="en-US">
              <a:solidFill>
                <a:schemeClr val="bg1"/>
              </a:solidFill>
            </a:endParaRPr>
          </a:p>
        </p:txBody>
      </p:sp>
      <p:pic>
        <p:nvPicPr>
          <p:cNvPr id="4" name="Picture 3" descr="A picture containing mountain, blurry, person, wave&#10;&#10;Description automatically generated">
            <a:extLst>
              <a:ext uri="{FF2B5EF4-FFF2-40B4-BE49-F238E27FC236}">
                <a16:creationId xmlns:a16="http://schemas.microsoft.com/office/drawing/2014/main" id="{CCFA45BC-B73F-49F0-9413-A469A1442BF4}"/>
              </a:ext>
            </a:extLst>
          </p:cNvPr>
          <p:cNvPicPr>
            <a:picLocks noChangeAspect="1"/>
          </p:cNvPicPr>
          <p:nvPr/>
        </p:nvPicPr>
        <p:blipFill rotWithShape="1">
          <a:blip r:embed="rId5">
            <a:extLst>
              <a:ext uri="{28A0092B-C50C-407E-A947-70E740481C1C}">
                <a14:useLocalDpi xmlns:a14="http://schemas.microsoft.com/office/drawing/2010/main" val="0"/>
              </a:ext>
            </a:extLst>
          </a:blip>
          <a:srcRect l="88840" r="8402"/>
          <a:stretch/>
        </p:blipFill>
        <p:spPr>
          <a:xfrm rot="16200000">
            <a:off x="5927905" y="-5927904"/>
            <a:ext cx="336191" cy="12191999"/>
          </a:xfrm>
          <a:prstGeom prst="rect">
            <a:avLst/>
          </a:prstGeom>
        </p:spPr>
      </p:pic>
      <p:sp>
        <p:nvSpPr>
          <p:cNvPr id="14" name="sketch line" hidden="1">
            <a:extLst>
              <a:ext uri="{FF2B5EF4-FFF2-40B4-BE49-F238E27FC236}">
                <a16:creationId xmlns:a16="http://schemas.microsoft.com/office/drawing/2014/main" id="{BF68D054-1CD6-4C43-84C7-393D6B1E2B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2013566"/>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F0C8D91E-A121-4C24-888A-DF4847056A02}"/>
              </a:ext>
            </a:extLst>
          </p:cNvPr>
          <p:cNvPicPr>
            <a:picLocks noChangeAspect="1"/>
          </p:cNvPicPr>
          <p:nvPr/>
        </p:nvPicPr>
        <p:blipFill rotWithShape="1">
          <a:blip r:embed="rId6">
            <a:extLst>
              <a:ext uri="{28A0092B-C50C-407E-A947-70E740481C1C}">
                <a14:useLocalDpi xmlns:a14="http://schemas.microsoft.com/office/drawing/2010/main" val="0"/>
              </a:ext>
            </a:extLst>
          </a:blip>
          <a:srcRect l="50000" t="-25661" r="10171" b="-59346"/>
          <a:stretch/>
        </p:blipFill>
        <p:spPr>
          <a:xfrm>
            <a:off x="539072" y="2284673"/>
            <a:ext cx="4343953" cy="203014"/>
          </a:xfrm>
          <a:prstGeom prst="rect">
            <a:avLst/>
          </a:prstGeom>
        </p:spPr>
      </p:pic>
    </p:spTree>
    <p:extLst>
      <p:ext uri="{BB962C8B-B14F-4D97-AF65-F5344CB8AC3E}">
        <p14:creationId xmlns:p14="http://schemas.microsoft.com/office/powerpoint/2010/main" val="21297819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7" descr="A group of colorful flowers in a garden&#10;&#10;Description automatically generated">
            <a:extLst>
              <a:ext uri="{FF2B5EF4-FFF2-40B4-BE49-F238E27FC236}">
                <a16:creationId xmlns:a16="http://schemas.microsoft.com/office/drawing/2014/main" id="{4507AE37-7FEB-4B1A-AD21-5EF93EF0801B}"/>
              </a:ext>
            </a:extLst>
          </p:cNvPr>
          <p:cNvPicPr>
            <a:picLocks noChangeAspect="1"/>
          </p:cNvPicPr>
          <p:nvPr/>
        </p:nvPicPr>
        <p:blipFill rotWithShape="1">
          <a:blip r:embed="rId3">
            <a:alphaModFix/>
          </a:blip>
          <a:srcRect l="30505" r="8191"/>
          <a:stretch/>
        </p:blipFill>
        <p:spPr>
          <a:xfrm>
            <a:off x="5052299" y="336192"/>
            <a:ext cx="7139700" cy="6521808"/>
          </a:xfrm>
          <a:prstGeom prst="rect">
            <a:avLst/>
          </a:prstGeom>
        </p:spPr>
      </p:pic>
      <p:pic>
        <p:nvPicPr>
          <p:cNvPr id="4" name="Picture 3" descr="A picture containing mountain, blurry, person, wave&#10;&#10;Description automatically generated">
            <a:extLst>
              <a:ext uri="{FF2B5EF4-FFF2-40B4-BE49-F238E27FC236}">
                <a16:creationId xmlns:a16="http://schemas.microsoft.com/office/drawing/2014/main" id="{CCFA45BC-B73F-49F0-9413-A469A1442BF4}"/>
              </a:ext>
            </a:extLst>
          </p:cNvPr>
          <p:cNvPicPr>
            <a:picLocks noChangeAspect="1"/>
          </p:cNvPicPr>
          <p:nvPr/>
        </p:nvPicPr>
        <p:blipFill rotWithShape="1">
          <a:blip r:embed="rId4">
            <a:extLst>
              <a:ext uri="{28A0092B-C50C-407E-A947-70E740481C1C}">
                <a14:useLocalDpi xmlns:a14="http://schemas.microsoft.com/office/drawing/2010/main" val="0"/>
              </a:ext>
            </a:extLst>
          </a:blip>
          <a:srcRect l="88840" r="8402"/>
          <a:stretch/>
        </p:blipFill>
        <p:spPr>
          <a:xfrm rot="16200000">
            <a:off x="5927905" y="-5927904"/>
            <a:ext cx="336191" cy="12191999"/>
          </a:xfrm>
          <a:prstGeom prst="rect">
            <a:avLst/>
          </a:prstGeom>
        </p:spPr>
      </p:pic>
      <p:sp>
        <p:nvSpPr>
          <p:cNvPr id="18" name="Title 4">
            <a:extLst>
              <a:ext uri="{FF2B5EF4-FFF2-40B4-BE49-F238E27FC236}">
                <a16:creationId xmlns:a16="http://schemas.microsoft.com/office/drawing/2014/main" id="{E753832C-5866-45C6-88B3-C9B445B8E94F}"/>
              </a:ext>
            </a:extLst>
          </p:cNvPr>
          <p:cNvSpPr txBox="1">
            <a:spLocks/>
          </p:cNvSpPr>
          <p:nvPr/>
        </p:nvSpPr>
        <p:spPr>
          <a:xfrm>
            <a:off x="654533" y="1259292"/>
            <a:ext cx="4832802" cy="1243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atin typeface="Segoe UI Semibold" panose="020B0702040204020203" pitchFamily="34" charset="0"/>
                <a:cs typeface="Segoe UI Semibold" panose="020B0702040204020203" pitchFamily="34" charset="0"/>
              </a:rPr>
              <a:t>PUBLIC ART</a:t>
            </a:r>
          </a:p>
        </p:txBody>
      </p:sp>
      <p:pic>
        <p:nvPicPr>
          <p:cNvPr id="19" name="Picture 18">
            <a:extLst>
              <a:ext uri="{FF2B5EF4-FFF2-40B4-BE49-F238E27FC236}">
                <a16:creationId xmlns:a16="http://schemas.microsoft.com/office/drawing/2014/main" id="{A13E47A3-2F00-409F-B304-6E6B3907AD67}"/>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t="-25661" r="13023" b="-32018"/>
          <a:stretch/>
        </p:blipFill>
        <p:spPr>
          <a:xfrm>
            <a:off x="745550" y="2348236"/>
            <a:ext cx="4032928" cy="173027"/>
          </a:xfrm>
          <a:prstGeom prst="rect">
            <a:avLst/>
          </a:prstGeom>
        </p:spPr>
      </p:pic>
      <p:sp>
        <p:nvSpPr>
          <p:cNvPr id="20" name="TextBox 19">
            <a:extLst>
              <a:ext uri="{FF2B5EF4-FFF2-40B4-BE49-F238E27FC236}">
                <a16:creationId xmlns:a16="http://schemas.microsoft.com/office/drawing/2014/main" id="{7782083E-5422-46B3-AF82-A050A1E14E7A}"/>
              </a:ext>
            </a:extLst>
          </p:cNvPr>
          <p:cNvSpPr txBox="1"/>
          <p:nvPr/>
        </p:nvSpPr>
        <p:spPr>
          <a:xfrm>
            <a:off x="654533" y="2857456"/>
            <a:ext cx="3843725" cy="3664351"/>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spcAft>
                <a:spcPts val="600"/>
              </a:spcAft>
            </a:pPr>
            <a:r>
              <a:rPr lang="en-US" sz="2400" b="1">
                <a:latin typeface="Segoe UI Semilight"/>
                <a:cs typeface="Segoe UI Semilight"/>
              </a:rPr>
              <a:t>Environmental Public Art Sculpture</a:t>
            </a:r>
          </a:p>
          <a:p>
            <a:pPr>
              <a:spcAft>
                <a:spcPts val="600"/>
              </a:spcAft>
            </a:pPr>
            <a:r>
              <a:rPr lang="en-US">
                <a:latin typeface="Segoe UI Semilight"/>
                <a:cs typeface="Segoe UI Semilight"/>
              </a:rPr>
              <a:t>PGHAC Administrative Offices at 1801 </a:t>
            </a:r>
            <a:r>
              <a:rPr lang="en-US">
                <a:solidFill>
                  <a:srgbClr val="000000"/>
                </a:solidFill>
                <a:latin typeface="Segoe UI Semilight"/>
                <a:cs typeface="Segoe UI Semilight"/>
              </a:rPr>
              <a:t>McCormick Drive in Largo </a:t>
            </a:r>
          </a:p>
          <a:p>
            <a:pPr>
              <a:spcAft>
                <a:spcPts val="600"/>
              </a:spcAft>
            </a:pPr>
            <a:endParaRPr lang="en-US">
              <a:latin typeface="Segoe UI Semilight"/>
              <a:cs typeface="Segoe UI Semilight"/>
            </a:endParaRPr>
          </a:p>
          <a:p>
            <a:pPr>
              <a:spcAft>
                <a:spcPts val="600"/>
              </a:spcAft>
            </a:pPr>
            <a:r>
              <a:rPr lang="en-US">
                <a:latin typeface="Segoe UI Semilight"/>
                <a:cs typeface="Segoe UI Semilight"/>
              </a:rPr>
              <a:t>- </a:t>
            </a:r>
            <a:r>
              <a:rPr lang="en-US" err="1">
                <a:latin typeface="Segoe UI Semilight"/>
                <a:cs typeface="Segoe UI Semilight"/>
              </a:rPr>
              <a:t>ArtWorks</a:t>
            </a:r>
            <a:r>
              <a:rPr lang="en-US">
                <a:latin typeface="Segoe UI Semilight"/>
                <a:cs typeface="Segoe UI Semilight"/>
              </a:rPr>
              <a:t> Now</a:t>
            </a:r>
          </a:p>
          <a:p>
            <a:pPr>
              <a:spcAft>
                <a:spcPts val="600"/>
              </a:spcAft>
            </a:pPr>
            <a:r>
              <a:rPr lang="en-US">
                <a:latin typeface="Segoe UI Semilight"/>
                <a:cs typeface="Segoe UI Semilight"/>
              </a:rPr>
              <a:t>- Department of Environment</a:t>
            </a:r>
          </a:p>
        </p:txBody>
      </p:sp>
    </p:spTree>
    <p:extLst>
      <p:ext uri="{BB962C8B-B14F-4D97-AF65-F5344CB8AC3E}">
        <p14:creationId xmlns:p14="http://schemas.microsoft.com/office/powerpoint/2010/main" val="38628963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4507AE37-7FEB-4B1A-AD21-5EF93EF0801B}"/>
              </a:ext>
            </a:extLst>
          </p:cNvPr>
          <p:cNvPicPr>
            <a:picLocks noChangeAspect="1"/>
          </p:cNvPicPr>
          <p:nvPr/>
        </p:nvPicPr>
        <p:blipFill rotWithShape="1">
          <a:blip r:embed="rId3">
            <a:extLst>
              <a:ext uri="{28A0092B-C50C-407E-A947-70E740481C1C}">
                <a14:useLocalDpi xmlns:a14="http://schemas.microsoft.com/office/drawing/2010/main" val="0"/>
              </a:ext>
            </a:extLst>
          </a:blip>
          <a:srcRect l="4066" r="24693" b="8532"/>
          <a:stretch/>
        </p:blipFill>
        <p:spPr>
          <a:xfrm>
            <a:off x="3923072" y="54134"/>
            <a:ext cx="8268928" cy="7140060"/>
          </a:xfrm>
          <a:prstGeom prst="rect">
            <a:avLst/>
          </a:prstGeom>
        </p:spPr>
      </p:pic>
      <p:pic>
        <p:nvPicPr>
          <p:cNvPr id="12" name="Picture 12">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336193"/>
            <a:ext cx="12192000" cy="6858000"/>
          </a:xfrm>
          <a:prstGeom prst="rect">
            <a:avLst/>
          </a:prstGeom>
        </p:spPr>
      </p:pic>
      <p:pic>
        <p:nvPicPr>
          <p:cNvPr id="4" name="Picture 3" descr="A picture containing mountain, blurry, person, wave&#10;&#10;Description automatically generated">
            <a:extLst>
              <a:ext uri="{FF2B5EF4-FFF2-40B4-BE49-F238E27FC236}">
                <a16:creationId xmlns:a16="http://schemas.microsoft.com/office/drawing/2014/main" id="{CCFA45BC-B73F-49F0-9413-A469A1442BF4}"/>
              </a:ext>
            </a:extLst>
          </p:cNvPr>
          <p:cNvPicPr>
            <a:picLocks noChangeAspect="1"/>
          </p:cNvPicPr>
          <p:nvPr/>
        </p:nvPicPr>
        <p:blipFill rotWithShape="1">
          <a:blip r:embed="rId5">
            <a:extLst>
              <a:ext uri="{28A0092B-C50C-407E-A947-70E740481C1C}">
                <a14:useLocalDpi xmlns:a14="http://schemas.microsoft.com/office/drawing/2010/main" val="0"/>
              </a:ext>
            </a:extLst>
          </a:blip>
          <a:srcRect l="88840" r="8402"/>
          <a:stretch/>
        </p:blipFill>
        <p:spPr>
          <a:xfrm rot="16200000">
            <a:off x="5927905" y="-5927904"/>
            <a:ext cx="336191" cy="12191999"/>
          </a:xfrm>
          <a:prstGeom prst="rect">
            <a:avLst/>
          </a:prstGeom>
        </p:spPr>
      </p:pic>
      <p:pic>
        <p:nvPicPr>
          <p:cNvPr id="8" name="Picture 7" descr="A picture containing text, grass, outdoor, chalk&#10;&#10;Description automatically generated">
            <a:extLst>
              <a:ext uri="{FF2B5EF4-FFF2-40B4-BE49-F238E27FC236}">
                <a16:creationId xmlns:a16="http://schemas.microsoft.com/office/drawing/2014/main" id="{D5140B26-AC68-49BB-BD79-9C47928660E4}"/>
              </a:ext>
            </a:extLst>
          </p:cNvPr>
          <p:cNvPicPr>
            <a:picLocks noChangeAspect="1"/>
          </p:cNvPicPr>
          <p:nvPr/>
        </p:nvPicPr>
        <p:blipFill rotWithShape="1">
          <a:blip r:embed="rId6"/>
          <a:srcRect l="623" t="1518" r="-621" b="17653"/>
          <a:stretch/>
        </p:blipFill>
        <p:spPr>
          <a:xfrm>
            <a:off x="702709" y="4383425"/>
            <a:ext cx="3876543" cy="2138382"/>
          </a:xfrm>
          <a:prstGeom prst="rect">
            <a:avLst/>
          </a:prstGeom>
        </p:spPr>
      </p:pic>
      <p:sp>
        <p:nvSpPr>
          <p:cNvPr id="9" name="Title 4">
            <a:extLst>
              <a:ext uri="{FF2B5EF4-FFF2-40B4-BE49-F238E27FC236}">
                <a16:creationId xmlns:a16="http://schemas.microsoft.com/office/drawing/2014/main" id="{B2F37AAF-7706-4EB5-AD4B-FDB24F4223D2}"/>
              </a:ext>
            </a:extLst>
          </p:cNvPr>
          <p:cNvSpPr txBox="1">
            <a:spLocks/>
          </p:cNvSpPr>
          <p:nvPr/>
        </p:nvSpPr>
        <p:spPr>
          <a:xfrm>
            <a:off x="611693" y="612094"/>
            <a:ext cx="4832802" cy="1243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atin typeface="Segoe UI Semibold" panose="020B0702040204020203" pitchFamily="34" charset="0"/>
                <a:cs typeface="Segoe UI Semibold" panose="020B0702040204020203" pitchFamily="34" charset="0"/>
              </a:rPr>
              <a:t>PUBLIC ART</a:t>
            </a:r>
          </a:p>
        </p:txBody>
      </p:sp>
      <p:pic>
        <p:nvPicPr>
          <p:cNvPr id="10" name="Picture 9">
            <a:extLst>
              <a:ext uri="{FF2B5EF4-FFF2-40B4-BE49-F238E27FC236}">
                <a16:creationId xmlns:a16="http://schemas.microsoft.com/office/drawing/2014/main" id="{152C89CE-BAE3-430E-B92C-5328241070CA}"/>
              </a:ext>
            </a:extLst>
          </p:cNvPr>
          <p:cNvPicPr>
            <a:picLocks noChangeAspect="1"/>
          </p:cNvPicPr>
          <p:nvPr/>
        </p:nvPicPr>
        <p:blipFill rotWithShape="1">
          <a:blip r:embed="rId7">
            <a:extLst>
              <a:ext uri="{28A0092B-C50C-407E-A947-70E740481C1C}">
                <a14:useLocalDpi xmlns:a14="http://schemas.microsoft.com/office/drawing/2010/main" val="0"/>
              </a:ext>
            </a:extLst>
          </a:blip>
          <a:srcRect l="50000" t="-25661" r="10171" b="-59346"/>
          <a:stretch/>
        </p:blipFill>
        <p:spPr>
          <a:xfrm>
            <a:off x="702709" y="1701038"/>
            <a:ext cx="4343953" cy="203014"/>
          </a:xfrm>
          <a:prstGeom prst="rect">
            <a:avLst/>
          </a:prstGeom>
        </p:spPr>
      </p:pic>
      <p:sp>
        <p:nvSpPr>
          <p:cNvPr id="11" name="TextBox 10">
            <a:extLst>
              <a:ext uri="{FF2B5EF4-FFF2-40B4-BE49-F238E27FC236}">
                <a16:creationId xmlns:a16="http://schemas.microsoft.com/office/drawing/2014/main" id="{5F4E8006-E416-4117-A6A7-77495CA8CEB3}"/>
              </a:ext>
            </a:extLst>
          </p:cNvPr>
          <p:cNvSpPr txBox="1"/>
          <p:nvPr/>
        </p:nvSpPr>
        <p:spPr>
          <a:xfrm>
            <a:off x="611693" y="2210258"/>
            <a:ext cx="4892040" cy="3664351"/>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spcAft>
                <a:spcPts val="600"/>
              </a:spcAft>
            </a:pPr>
            <a:r>
              <a:rPr lang="en-US" sz="2400" b="1">
                <a:latin typeface="Segoe UI Semilight"/>
                <a:cs typeface="Segoe UI Semilight"/>
              </a:rPr>
              <a:t>City of Bowie </a:t>
            </a:r>
            <a:endParaRPr lang="en-US"/>
          </a:p>
          <a:p>
            <a:pPr>
              <a:spcAft>
                <a:spcPts val="600"/>
              </a:spcAft>
            </a:pPr>
            <a:r>
              <a:rPr lang="en-US" sz="2400">
                <a:latin typeface="Segoe UI Semilight"/>
                <a:cs typeface="Segoe UI Semilight"/>
              </a:rPr>
              <a:t>Community Chalk Art and Social Justice Project</a:t>
            </a:r>
            <a:endParaRPr lang="en-US">
              <a:latin typeface="Segoe UI Semilight"/>
              <a:cs typeface="Segoe UI Semilight"/>
            </a:endParaRPr>
          </a:p>
          <a:p>
            <a:pPr>
              <a:spcAft>
                <a:spcPts val="600"/>
              </a:spcAft>
            </a:pPr>
            <a:endParaRPr lang="en-US">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6434065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619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854842"/>
            <a:ext cx="1128382" cy="847206"/>
            <a:chOff x="8183879" y="1000124"/>
            <a:chExt cx="1562267" cy="1172973"/>
          </a:xfrm>
        </p:grpSpPr>
        <p:sp>
          <p:nvSpPr>
            <p:cNvPr id="16"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7"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5" name="TextBox 4">
            <a:extLst>
              <a:ext uri="{FF2B5EF4-FFF2-40B4-BE49-F238E27FC236}">
                <a16:creationId xmlns:a16="http://schemas.microsoft.com/office/drawing/2014/main" id="{7EC5712C-F6BD-4771-B680-5AFD63EFC4CD}"/>
              </a:ext>
            </a:extLst>
          </p:cNvPr>
          <p:cNvSpPr txBox="1"/>
          <p:nvPr/>
        </p:nvSpPr>
        <p:spPr>
          <a:xfrm>
            <a:off x="5211797" y="1705925"/>
            <a:ext cx="3270633" cy="4909036"/>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a:lnSpc>
                <a:spcPct val="90000"/>
              </a:lnSpc>
              <a:spcAft>
                <a:spcPts val="600"/>
              </a:spcAft>
            </a:pPr>
            <a:r>
              <a:rPr lang="en-US" sz="2400" b="1">
                <a:latin typeface="Segoe UI Semilight"/>
                <a:cs typeface="Segoe UI Semilight"/>
              </a:rPr>
              <a:t>Inside Out Studio at </a:t>
            </a:r>
            <a:br>
              <a:rPr lang="en-US" sz="2400" b="1">
                <a:latin typeface="Segoe UI Semilight" panose="020B0402040204020203" pitchFamily="34" charset="0"/>
                <a:cs typeface="Segoe UI Semilight" panose="020B0402040204020203" pitchFamily="34" charset="0"/>
              </a:rPr>
            </a:br>
            <a:r>
              <a:rPr lang="en-US" sz="2400" b="1">
                <a:latin typeface="Segoe UI Semilight"/>
                <a:cs typeface="Segoe UI Semilight"/>
              </a:rPr>
              <a:t>Red Dirt Studios </a:t>
            </a:r>
            <a:endParaRPr lang="en-US" sz="2400" b="1">
              <a:latin typeface="Segoe UI Semilight" panose="020B0402040204020203" pitchFamily="34" charset="0"/>
              <a:cs typeface="Segoe UI Semilight" panose="020B0402040204020203" pitchFamily="34" charset="0"/>
            </a:endParaRPr>
          </a:p>
          <a:p>
            <a:pPr indent="-228600">
              <a:spcAft>
                <a:spcPts val="600"/>
              </a:spcAft>
            </a:pPr>
            <a:r>
              <a:rPr lang="en-US">
                <a:latin typeface="Segoe UI Semilight"/>
                <a:cs typeface="Segoe UI Semilight"/>
              </a:rPr>
              <a:t>Live painting event; safe, innovative way to bring art </a:t>
            </a:r>
            <a:br>
              <a:rPr lang="en-US">
                <a:latin typeface="Segoe UI Semilight" panose="020B0402040204020203" pitchFamily="34" charset="0"/>
                <a:cs typeface="Segoe UI Semilight" panose="020B0402040204020203" pitchFamily="34" charset="0"/>
              </a:rPr>
            </a:br>
            <a:r>
              <a:rPr lang="en-US">
                <a:latin typeface="Segoe UI Semilight"/>
                <a:cs typeface="Segoe UI Semilight"/>
              </a:rPr>
              <a:t>to a public audience. </a:t>
            </a:r>
          </a:p>
          <a:p>
            <a:pPr>
              <a:lnSpc>
                <a:spcPct val="90000"/>
              </a:lnSpc>
              <a:spcAft>
                <a:spcPts val="600"/>
              </a:spcAft>
            </a:pPr>
            <a:endParaRPr lang="en-US" b="1">
              <a:latin typeface="Segoe UI Semilight" panose="020B0402040204020203" pitchFamily="34" charset="0"/>
              <a:cs typeface="Segoe UI Semilight" panose="020B0402040204020203" pitchFamily="34" charset="0"/>
            </a:endParaRPr>
          </a:p>
          <a:p>
            <a:pPr>
              <a:lnSpc>
                <a:spcPct val="90000"/>
              </a:lnSpc>
              <a:spcAft>
                <a:spcPts val="600"/>
              </a:spcAft>
            </a:pPr>
            <a:r>
              <a:rPr lang="en-US" sz="2400" b="1">
                <a:latin typeface="Segoe UI Semilight"/>
                <a:cs typeface="Segoe UI Semilight"/>
              </a:rPr>
              <a:t>Mannequin Project at 2019 Open Studio Tour </a:t>
            </a:r>
          </a:p>
          <a:p>
            <a:pPr indent="-228600">
              <a:spcAft>
                <a:spcPts val="600"/>
              </a:spcAft>
            </a:pPr>
            <a:r>
              <a:rPr lang="en-US">
                <a:latin typeface="Segoe UI Semilight"/>
                <a:cs typeface="Segoe UI Semilight"/>
              </a:rPr>
              <a:t>Temporary art activation around the perimeter of the building</a:t>
            </a:r>
          </a:p>
          <a:p>
            <a:pPr indent="-228600">
              <a:lnSpc>
                <a:spcPct val="90000"/>
              </a:lnSpc>
              <a:spcAft>
                <a:spcPts val="600"/>
              </a:spcAft>
              <a:buFont typeface="Arial" panose="020B0604020202020204" pitchFamily="34" charset="0"/>
              <a:buChar char="•"/>
            </a:pPr>
            <a:endParaRPr lang="en-US" sz="800"/>
          </a:p>
        </p:txBody>
      </p:sp>
      <p:pic>
        <p:nvPicPr>
          <p:cNvPr id="8" name="Picture 8" descr="A group of people walking down the street&#10;&#10;Description automatically generated">
            <a:extLst>
              <a:ext uri="{FF2B5EF4-FFF2-40B4-BE49-F238E27FC236}">
                <a16:creationId xmlns:a16="http://schemas.microsoft.com/office/drawing/2014/main" id="{2E956785-7799-4BBD-B04F-781DCF716A57}"/>
              </a:ext>
            </a:extLst>
          </p:cNvPr>
          <p:cNvPicPr>
            <a:picLocks noChangeAspect="1"/>
          </p:cNvPicPr>
          <p:nvPr/>
        </p:nvPicPr>
        <p:blipFill rotWithShape="1">
          <a:blip r:embed="rId3"/>
          <a:srcRect l="61534" r="17306"/>
          <a:stretch/>
        </p:blipFill>
        <p:spPr>
          <a:xfrm>
            <a:off x="8773885" y="336191"/>
            <a:ext cx="3405414" cy="6857999"/>
          </a:xfrm>
          <a:prstGeom prst="rect">
            <a:avLst/>
          </a:prstGeom>
        </p:spPr>
      </p:pic>
      <p:pic>
        <p:nvPicPr>
          <p:cNvPr id="4" name="Picture 3" descr="A picture containing mountain, blurry, person, wave&#10;&#10;Description automatically generated">
            <a:extLst>
              <a:ext uri="{FF2B5EF4-FFF2-40B4-BE49-F238E27FC236}">
                <a16:creationId xmlns:a16="http://schemas.microsoft.com/office/drawing/2014/main" id="{CCFA45BC-B73F-49F0-9413-A469A1442BF4}"/>
              </a:ext>
            </a:extLst>
          </p:cNvPr>
          <p:cNvPicPr>
            <a:picLocks noChangeAspect="1"/>
          </p:cNvPicPr>
          <p:nvPr/>
        </p:nvPicPr>
        <p:blipFill rotWithShape="1">
          <a:blip r:embed="rId4">
            <a:extLst>
              <a:ext uri="{28A0092B-C50C-407E-A947-70E740481C1C}">
                <a14:useLocalDpi xmlns:a14="http://schemas.microsoft.com/office/drawing/2010/main" val="0"/>
              </a:ext>
            </a:extLst>
          </a:blip>
          <a:srcRect l="88840" r="8402"/>
          <a:stretch/>
        </p:blipFill>
        <p:spPr>
          <a:xfrm rot="16200000">
            <a:off x="5927905" y="-5927904"/>
            <a:ext cx="336191" cy="12191999"/>
          </a:xfrm>
          <a:prstGeom prst="rect">
            <a:avLst/>
          </a:prstGeom>
        </p:spPr>
      </p:pic>
      <p:pic>
        <p:nvPicPr>
          <p:cNvPr id="18" name="Picture 8" descr="A group of people walking down the street&#10;&#10;Description automatically generated">
            <a:extLst>
              <a:ext uri="{FF2B5EF4-FFF2-40B4-BE49-F238E27FC236}">
                <a16:creationId xmlns:a16="http://schemas.microsoft.com/office/drawing/2014/main" id="{DD8F4066-089C-48C1-8E91-0E73CE7F8CB1}"/>
              </a:ext>
            </a:extLst>
          </p:cNvPr>
          <p:cNvPicPr>
            <a:picLocks noChangeAspect="1"/>
          </p:cNvPicPr>
          <p:nvPr/>
        </p:nvPicPr>
        <p:blipFill rotWithShape="1">
          <a:blip r:embed="rId3"/>
          <a:srcRect l="6915" t="1" r="62256" b="-202"/>
          <a:stretch/>
        </p:blipFill>
        <p:spPr>
          <a:xfrm>
            <a:off x="-31060" y="336191"/>
            <a:ext cx="4951403" cy="6857999"/>
          </a:xfrm>
          <a:prstGeom prst="rect">
            <a:avLst/>
          </a:prstGeom>
        </p:spPr>
      </p:pic>
    </p:spTree>
    <p:extLst>
      <p:ext uri="{BB962C8B-B14F-4D97-AF65-F5344CB8AC3E}">
        <p14:creationId xmlns:p14="http://schemas.microsoft.com/office/powerpoint/2010/main" val="41871745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263920" y="278462"/>
            <a:ext cx="10814937" cy="1169551"/>
          </a:xfrm>
          <a:prstGeom prst="rect">
            <a:avLst/>
          </a:prstGeom>
          <a:noFill/>
        </p:spPr>
        <p:txBody>
          <a:bodyPr wrap="square" rtlCol="0" anchor="ctr" anchorCtr="0">
            <a:spAutoFit/>
          </a:bodyPr>
          <a:lstStyle/>
          <a:p>
            <a:r>
              <a:rPr lang="en-US" sz="2800">
                <a:solidFill>
                  <a:srgbClr val="044437"/>
                </a:solidFill>
                <a:latin typeface="Segoe UI Semibold" panose="020B0702040204020203" pitchFamily="34" charset="0"/>
                <a:cs typeface="Segoe UI Semilight" panose="020B0402040204020203" pitchFamily="34" charset="0"/>
              </a:rPr>
              <a:t>Learning about the NEW Zoning Ordinance and Subdivision Regulations Update is as easy as ...</a:t>
            </a:r>
          </a:p>
          <a:p>
            <a:pPr algn="r"/>
            <a:endParaRPr lang="en-US" sz="1400">
              <a:latin typeface="Segoe UI Semibold" panose="020B0702040204020203" pitchFamily="34" charset="0"/>
              <a:cs typeface="Segoe UI Semilight" panose="020B0402040204020203" pitchFamily="34" charset="0"/>
            </a:endParaRPr>
          </a:p>
        </p:txBody>
      </p:sp>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916" y="473756"/>
            <a:ext cx="569427" cy="527441"/>
          </a:xfrm>
          <a:prstGeom prst="rect">
            <a:avLst/>
          </a:prstGeom>
        </p:spPr>
      </p:pic>
      <p:sp>
        <p:nvSpPr>
          <p:cNvPr id="14" name="TextBox 13"/>
          <p:cNvSpPr txBox="1"/>
          <p:nvPr/>
        </p:nvSpPr>
        <p:spPr>
          <a:xfrm>
            <a:off x="6546087" y="1617026"/>
            <a:ext cx="4748941" cy="1138773"/>
          </a:xfrm>
          <a:prstGeom prst="rect">
            <a:avLst/>
          </a:prstGeom>
          <a:noFill/>
        </p:spPr>
        <p:txBody>
          <a:bodyPr wrap="square" rtlCol="0">
            <a:spAutoFit/>
          </a:bodyPr>
          <a:lstStyle/>
          <a:p>
            <a:r>
              <a:rPr lang="en-US" sz="2800" b="1">
                <a:latin typeface="Segoe UI Semilight" panose="020B0402040204020203" pitchFamily="34" charset="0"/>
                <a:cs typeface="Segoe UI Semilight" panose="020B0402040204020203" pitchFamily="34" charset="0"/>
              </a:rPr>
              <a:t>Find Your New Zone</a:t>
            </a:r>
            <a:r>
              <a:rPr lang="en-US" sz="2800">
                <a:latin typeface="Segoe UI Semilight" panose="020B0402040204020203" pitchFamily="34" charset="0"/>
                <a:cs typeface="Segoe UI Semilight" panose="020B0402040204020203" pitchFamily="34" charset="0"/>
              </a:rPr>
              <a:t> </a:t>
            </a:r>
            <a:br>
              <a:rPr lang="en-US" sz="2000">
                <a:latin typeface="Segoe UI Semilight" panose="020B0402040204020203" pitchFamily="34" charset="0"/>
                <a:cs typeface="Segoe UI Semilight" panose="020B0402040204020203" pitchFamily="34" charset="0"/>
              </a:rPr>
            </a:br>
            <a:r>
              <a:rPr lang="en-US" sz="2000">
                <a:latin typeface="Segoe UI Semilight" panose="020B0402040204020203" pitchFamily="34" charset="0"/>
                <a:cs typeface="Segoe UI Semilight" panose="020B0402040204020203" pitchFamily="34" charset="0"/>
              </a:rPr>
              <a:t>Visit </a:t>
            </a:r>
            <a:r>
              <a:rPr lang="en-US" sz="2000">
                <a:latin typeface="Segoe UI Semilight" panose="020B0402040204020203" pitchFamily="34" charset="0"/>
                <a:cs typeface="Segoe UI Semilight" panose="020B0402040204020203" pitchFamily="34" charset="0"/>
                <a:hlinkClick r:id="rId4"/>
              </a:rPr>
              <a:t>http://zoningpgc.pgplanning.com</a:t>
            </a:r>
            <a:r>
              <a:rPr lang="en-US" sz="2000">
                <a:latin typeface="Segoe UI Semilight" panose="020B0402040204020203" pitchFamily="34" charset="0"/>
                <a:cs typeface="Segoe UI Semilight" panose="020B0402040204020203" pitchFamily="34" charset="0"/>
              </a:rPr>
              <a:t> </a:t>
            </a:r>
            <a:br>
              <a:rPr lang="en-US" sz="2000">
                <a:latin typeface="Segoe UI Semilight" panose="020B0402040204020203" pitchFamily="34" charset="0"/>
                <a:cs typeface="Segoe UI Semilight" panose="020B0402040204020203" pitchFamily="34" charset="0"/>
              </a:rPr>
            </a:br>
            <a:r>
              <a:rPr lang="en-US" sz="2000">
                <a:latin typeface="Segoe UI Semilight" panose="020B0402040204020203" pitchFamily="34" charset="0"/>
                <a:cs typeface="Segoe UI Semilight" panose="020B0402040204020203" pitchFamily="34" charset="0"/>
              </a:rPr>
              <a:t>to find your proposed new zone</a:t>
            </a:r>
          </a:p>
        </p:txBody>
      </p:sp>
      <p:grpSp>
        <p:nvGrpSpPr>
          <p:cNvPr id="2" name="Group 1">
            <a:extLst>
              <a:ext uri="{FF2B5EF4-FFF2-40B4-BE49-F238E27FC236}">
                <a16:creationId xmlns:a16="http://schemas.microsoft.com/office/drawing/2014/main" id="{0CB580BD-37D3-4E0A-AAD5-85B5191C092C}"/>
              </a:ext>
            </a:extLst>
          </p:cNvPr>
          <p:cNvGrpSpPr/>
          <p:nvPr/>
        </p:nvGrpSpPr>
        <p:grpSpPr>
          <a:xfrm>
            <a:off x="1" y="1448010"/>
            <a:ext cx="6307311" cy="5409980"/>
            <a:chOff x="0" y="1244140"/>
            <a:chExt cx="6545007" cy="5613860"/>
          </a:xfrm>
        </p:grpSpPr>
        <p:sp>
          <p:nvSpPr>
            <p:cNvPr id="8" name="Oval 7"/>
            <p:cNvSpPr/>
            <p:nvPr/>
          </p:nvSpPr>
          <p:spPr>
            <a:xfrm>
              <a:off x="3841144" y="3768537"/>
              <a:ext cx="270588" cy="270588"/>
            </a:xfrm>
            <a:prstGeom prst="ellipse">
              <a:avLst/>
            </a:prstGeom>
            <a:solidFill>
              <a:srgbClr val="044437"/>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841144" y="4673140"/>
              <a:ext cx="270588" cy="270588"/>
            </a:xfrm>
            <a:prstGeom prst="ellipse">
              <a:avLst/>
            </a:prstGeom>
            <a:solidFill>
              <a:srgbClr val="044437"/>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841144" y="5468984"/>
              <a:ext cx="270588" cy="270588"/>
            </a:xfrm>
            <a:prstGeom prst="ellipse">
              <a:avLst/>
            </a:prstGeom>
            <a:solidFill>
              <a:srgbClr val="044437"/>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FCA21EFC-A682-4822-BE2E-0111D2E35368}"/>
                </a:ext>
              </a:extLst>
            </p:cNvPr>
            <p:cNvSpPr/>
            <p:nvPr/>
          </p:nvSpPr>
          <p:spPr>
            <a:xfrm>
              <a:off x="3841144" y="6250907"/>
              <a:ext cx="270588" cy="270588"/>
            </a:xfrm>
            <a:prstGeom prst="ellipse">
              <a:avLst/>
            </a:prstGeom>
            <a:solidFill>
              <a:srgbClr val="044437"/>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 sitting at a table using a computer&#10;&#10;Description automatically generated">
              <a:extLst>
                <a:ext uri="{FF2B5EF4-FFF2-40B4-BE49-F238E27FC236}">
                  <a16:creationId xmlns:a16="http://schemas.microsoft.com/office/drawing/2014/main" id="{8C122120-76A9-4B27-A754-6074582B06AE}"/>
                </a:ext>
              </a:extLst>
            </p:cNvPr>
            <p:cNvPicPr>
              <a:picLocks noChangeAspect="1"/>
            </p:cNvPicPr>
            <p:nvPr/>
          </p:nvPicPr>
          <p:blipFill rotWithShape="1">
            <a:blip r:embed="rId5">
              <a:extLst>
                <a:ext uri="{28A0092B-C50C-407E-A947-70E740481C1C}">
                  <a14:useLocalDpi xmlns:a14="http://schemas.microsoft.com/office/drawing/2010/main" val="0"/>
                </a:ext>
              </a:extLst>
            </a:blip>
            <a:srcRect l="34339" r="8568"/>
            <a:stretch/>
          </p:blipFill>
          <p:spPr>
            <a:xfrm flipH="1">
              <a:off x="0" y="1244140"/>
              <a:ext cx="4807651" cy="5613860"/>
            </a:xfrm>
            <a:prstGeom prst="rect">
              <a:avLst/>
            </a:prstGeom>
          </p:spPr>
        </p:pic>
        <p:sp>
          <p:nvSpPr>
            <p:cNvPr id="9" name="Arrow: Pentagon 8">
              <a:extLst>
                <a:ext uri="{FF2B5EF4-FFF2-40B4-BE49-F238E27FC236}">
                  <a16:creationId xmlns:a16="http://schemas.microsoft.com/office/drawing/2014/main" id="{E256DD5E-A306-4464-A884-391019482927}"/>
                </a:ext>
              </a:extLst>
            </p:cNvPr>
            <p:cNvSpPr/>
            <p:nvPr/>
          </p:nvSpPr>
          <p:spPr>
            <a:xfrm>
              <a:off x="4807478" y="1244140"/>
              <a:ext cx="1737529" cy="1865376"/>
            </a:xfrm>
            <a:prstGeom prst="homePlate">
              <a:avLst/>
            </a:prstGeom>
            <a:solidFill>
              <a:srgbClr val="0444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latin typeface="Segoe UI Semibold" panose="020B0702040204020203" pitchFamily="34" charset="0"/>
                  <a:cs typeface="Segoe UI Semibold" panose="020B0702040204020203" pitchFamily="34" charset="0"/>
                </a:rPr>
                <a:t>1</a:t>
              </a:r>
            </a:p>
          </p:txBody>
        </p:sp>
        <p:sp>
          <p:nvSpPr>
            <p:cNvPr id="17" name="Arrow: Pentagon 16">
              <a:extLst>
                <a:ext uri="{FF2B5EF4-FFF2-40B4-BE49-F238E27FC236}">
                  <a16:creationId xmlns:a16="http://schemas.microsoft.com/office/drawing/2014/main" id="{FFE56D81-E900-4CF2-ACE6-3843F33A6007}"/>
                </a:ext>
              </a:extLst>
            </p:cNvPr>
            <p:cNvSpPr/>
            <p:nvPr/>
          </p:nvSpPr>
          <p:spPr>
            <a:xfrm>
              <a:off x="4807478" y="3118344"/>
              <a:ext cx="1737529" cy="1865376"/>
            </a:xfrm>
            <a:prstGeom prst="homePlate">
              <a:avLst/>
            </a:prstGeom>
            <a:solidFill>
              <a:srgbClr val="FC8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a:solidFill>
                    <a:prstClr val="white"/>
                  </a:solidFill>
                  <a:latin typeface="Segoe UI Semibold" panose="020B0702040204020203" pitchFamily="34" charset="0"/>
                  <a:cs typeface="Segoe UI Semibold" panose="020B0702040204020203" pitchFamily="34" charset="0"/>
                </a:rPr>
                <a:t>2</a:t>
              </a:r>
            </a:p>
          </p:txBody>
        </p:sp>
        <p:sp>
          <p:nvSpPr>
            <p:cNvPr id="18" name="Arrow: Pentagon 17">
              <a:extLst>
                <a:ext uri="{FF2B5EF4-FFF2-40B4-BE49-F238E27FC236}">
                  <a16:creationId xmlns:a16="http://schemas.microsoft.com/office/drawing/2014/main" id="{7D1E8ED2-09B0-406D-85D9-8C8A3C388E44}"/>
                </a:ext>
              </a:extLst>
            </p:cNvPr>
            <p:cNvSpPr/>
            <p:nvPr/>
          </p:nvSpPr>
          <p:spPr>
            <a:xfrm>
              <a:off x="4807478" y="4992548"/>
              <a:ext cx="1737529" cy="1865376"/>
            </a:xfrm>
            <a:prstGeom prst="homePlate">
              <a:avLst/>
            </a:prstGeom>
            <a:solidFill>
              <a:srgbClr val="6B00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a:solidFill>
                    <a:prstClr val="white"/>
                  </a:solidFill>
                  <a:latin typeface="Segoe UI Semibold" panose="020B0702040204020203" pitchFamily="34" charset="0"/>
                  <a:cs typeface="Segoe UI Semibold" panose="020B0702040204020203" pitchFamily="34" charset="0"/>
                </a:rPr>
                <a:t>3</a:t>
              </a:r>
            </a:p>
          </p:txBody>
        </p:sp>
      </p:grpSp>
      <p:sp>
        <p:nvSpPr>
          <p:cNvPr id="21" name="TextBox 20">
            <a:extLst>
              <a:ext uri="{FF2B5EF4-FFF2-40B4-BE49-F238E27FC236}">
                <a16:creationId xmlns:a16="http://schemas.microsoft.com/office/drawing/2014/main" id="{EA58522C-6AA1-4D3C-B9EA-BB8CCBEC3A91}"/>
              </a:ext>
            </a:extLst>
          </p:cNvPr>
          <p:cNvSpPr txBox="1"/>
          <p:nvPr/>
        </p:nvSpPr>
        <p:spPr>
          <a:xfrm>
            <a:off x="6533544" y="3441726"/>
            <a:ext cx="4748941" cy="1138773"/>
          </a:xfrm>
          <a:prstGeom prst="rect">
            <a:avLst/>
          </a:prstGeom>
          <a:noFill/>
        </p:spPr>
        <p:txBody>
          <a:bodyPr wrap="square" rtlCol="0">
            <a:spAutoFit/>
          </a:bodyPr>
          <a:lstStyle/>
          <a:p>
            <a:r>
              <a:rPr lang="en-US" sz="2800" b="1">
                <a:latin typeface="Segoe UI Semilight" panose="020B0402040204020203" pitchFamily="34" charset="0"/>
                <a:cs typeface="Segoe UI Semilight" panose="020B0402040204020203" pitchFamily="34" charset="0"/>
              </a:rPr>
              <a:t>Practice Using the New Code </a:t>
            </a:r>
            <a:r>
              <a:rPr lang="en-US" sz="2000">
                <a:latin typeface="Segoe UI Semilight" panose="020B0402040204020203" pitchFamily="34" charset="0"/>
                <a:cs typeface="Segoe UI Semilight" panose="020B0402040204020203" pitchFamily="34" charset="0"/>
              </a:rPr>
              <a:t>Take the online Zoning Training Course at </a:t>
            </a:r>
            <a:r>
              <a:rPr lang="en-US" sz="2000" spc="-50">
                <a:latin typeface="Segoe UI Semilight" panose="020B0402040204020203" pitchFamily="34" charset="0"/>
                <a:cs typeface="Segoe UI Semilight" panose="020B0402040204020203" pitchFamily="34" charset="0"/>
                <a:hlinkClick r:id="rId6"/>
              </a:rPr>
              <a:t>http://zoningpgc.pgplanning.com/training</a:t>
            </a:r>
            <a:r>
              <a:rPr lang="en-US" sz="2000" spc="-50">
                <a:latin typeface="Segoe UI Semilight" panose="020B0402040204020203" pitchFamily="34" charset="0"/>
                <a:cs typeface="Segoe UI Semilight" panose="020B0402040204020203" pitchFamily="34" charset="0"/>
              </a:rPr>
              <a:t> </a:t>
            </a:r>
          </a:p>
        </p:txBody>
      </p:sp>
      <p:sp>
        <p:nvSpPr>
          <p:cNvPr id="22" name="TextBox 21">
            <a:extLst>
              <a:ext uri="{FF2B5EF4-FFF2-40B4-BE49-F238E27FC236}">
                <a16:creationId xmlns:a16="http://schemas.microsoft.com/office/drawing/2014/main" id="{85F5E91B-C993-4B38-9171-CA7D383FAEBF}"/>
              </a:ext>
            </a:extLst>
          </p:cNvPr>
          <p:cNvSpPr txBox="1"/>
          <p:nvPr/>
        </p:nvSpPr>
        <p:spPr>
          <a:xfrm>
            <a:off x="6546086" y="4928989"/>
            <a:ext cx="5445285" cy="1523494"/>
          </a:xfrm>
          <a:prstGeom prst="rect">
            <a:avLst/>
          </a:prstGeom>
          <a:noFill/>
        </p:spPr>
        <p:txBody>
          <a:bodyPr wrap="square" rtlCol="0">
            <a:spAutoFit/>
          </a:bodyPr>
          <a:lstStyle/>
          <a:p>
            <a:r>
              <a:rPr lang="en-US" sz="2800" b="1">
                <a:latin typeface="Segoe UI Semilight" panose="020B0402040204020203" pitchFamily="34" charset="0"/>
                <a:cs typeface="Segoe UI Semilight" panose="020B0402040204020203" pitchFamily="34" charset="0"/>
              </a:rPr>
              <a:t>Contact the Project Team </a:t>
            </a:r>
            <a:r>
              <a:rPr lang="en-US" sz="2000" b="1">
                <a:latin typeface="Segoe UI Semilight" panose="020B0402040204020203" pitchFamily="34" charset="0"/>
                <a:cs typeface="Segoe UI Semilight" panose="020B0402040204020203" pitchFamily="34" charset="0"/>
              </a:rPr>
              <a:t> </a:t>
            </a:r>
            <a:br>
              <a:rPr lang="en-US" sz="2000" b="1">
                <a:latin typeface="Segoe UI Semilight" panose="020B0402040204020203" pitchFamily="34" charset="0"/>
                <a:cs typeface="Segoe UI Semilight" panose="020B0402040204020203" pitchFamily="34" charset="0"/>
              </a:rPr>
            </a:br>
            <a:r>
              <a:rPr lang="en-US" sz="2000">
                <a:latin typeface="Segoe UI Semilight" panose="020B0402040204020203" pitchFamily="34" charset="0"/>
                <a:cs typeface="Segoe UI Semilight" panose="020B0402040204020203" pitchFamily="34" charset="0"/>
              </a:rPr>
              <a:t>Meet one-on-one or host a community training: </a:t>
            </a:r>
          </a:p>
          <a:p>
            <a:pPr lvl="1">
              <a:spcBef>
                <a:spcPts val="600"/>
              </a:spcBef>
            </a:pPr>
            <a:r>
              <a:rPr lang="en-US" sz="2000">
                <a:latin typeface="Segoe UI Semilight" panose="020B0402040204020203" pitchFamily="34" charset="0"/>
                <a:cs typeface="Segoe UI Semilight" panose="020B0402040204020203" pitchFamily="34" charset="0"/>
              </a:rPr>
              <a:t>301-952-4544 </a:t>
            </a:r>
            <a:br>
              <a:rPr lang="en-US" sz="2000">
                <a:latin typeface="Segoe UI Semilight" panose="020B0402040204020203" pitchFamily="34" charset="0"/>
                <a:cs typeface="Segoe UI Semilight" panose="020B0402040204020203" pitchFamily="34" charset="0"/>
              </a:rPr>
            </a:br>
            <a:r>
              <a:rPr lang="en-US" sz="2000">
                <a:latin typeface="Segoe UI Semilight" panose="020B0402040204020203" pitchFamily="34" charset="0"/>
                <a:cs typeface="Segoe UI Semilight" panose="020B0402040204020203" pitchFamily="34" charset="0"/>
                <a:hlinkClick r:id="rId7"/>
              </a:rPr>
              <a:t>zoningpgc@ppd.mncppc.org</a:t>
            </a:r>
            <a:endParaRPr lang="en-US" sz="2000" spc="-50">
              <a:latin typeface="Segoe UI Semilight" panose="020B0402040204020203" pitchFamily="34" charset="0"/>
              <a:cs typeface="Segoe UI Semilight" panose="020B0402040204020203" pitchFamily="34" charset="0"/>
            </a:endParaRPr>
          </a:p>
        </p:txBody>
      </p:sp>
      <p:pic>
        <p:nvPicPr>
          <p:cNvPr id="24" name="Picture 23" descr="Icon&#10;&#10;Description automatically generated">
            <a:extLst>
              <a:ext uri="{FF2B5EF4-FFF2-40B4-BE49-F238E27FC236}">
                <a16:creationId xmlns:a16="http://schemas.microsoft.com/office/drawing/2014/main" id="{D39EAB54-839B-4EB9-BDB3-6A1DAB1DD85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56916" y="5780188"/>
            <a:ext cx="320882" cy="320040"/>
          </a:xfrm>
          <a:prstGeom prst="rect">
            <a:avLst/>
          </a:prstGeom>
        </p:spPr>
      </p:pic>
      <p:pic>
        <p:nvPicPr>
          <p:cNvPr id="26" name="Picture 25" descr="Icon&#10;&#10;Description automatically generated">
            <a:extLst>
              <a:ext uri="{FF2B5EF4-FFF2-40B4-BE49-F238E27FC236}">
                <a16:creationId xmlns:a16="http://schemas.microsoft.com/office/drawing/2014/main" id="{D0E268F3-0787-4A5D-9646-46DEE2ECF80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56916" y="6156652"/>
            <a:ext cx="333515" cy="320040"/>
          </a:xfrm>
          <a:prstGeom prst="rect">
            <a:avLst/>
          </a:prstGeom>
        </p:spPr>
      </p:pic>
      <p:pic>
        <p:nvPicPr>
          <p:cNvPr id="19" name="Picture 18" descr="A picture containing mountain, blurry, person, wave&#10;&#10;Description automatically generated">
            <a:extLst>
              <a:ext uri="{FF2B5EF4-FFF2-40B4-BE49-F238E27FC236}">
                <a16:creationId xmlns:a16="http://schemas.microsoft.com/office/drawing/2014/main" id="{169F03D5-ACAF-1C42-8EC0-6FD6B3F9153E}"/>
              </a:ext>
            </a:extLst>
          </p:cNvPr>
          <p:cNvPicPr>
            <a:picLocks noChangeAspect="1"/>
          </p:cNvPicPr>
          <p:nvPr/>
        </p:nvPicPr>
        <p:blipFill rotWithShape="1">
          <a:blip r:embed="rId10">
            <a:extLst>
              <a:ext uri="{28A0092B-C50C-407E-A947-70E740481C1C}">
                <a14:useLocalDpi xmlns:a14="http://schemas.microsoft.com/office/drawing/2010/main" val="0"/>
              </a:ext>
            </a:extLst>
          </a:blip>
          <a:srcRect l="88840" r="8402"/>
          <a:stretch/>
        </p:blipFill>
        <p:spPr>
          <a:xfrm rot="16200000">
            <a:off x="5933797" y="-5928250"/>
            <a:ext cx="336191" cy="12191999"/>
          </a:xfrm>
          <a:prstGeom prst="rect">
            <a:avLst/>
          </a:prstGeom>
        </p:spPr>
      </p:pic>
    </p:spTree>
    <p:extLst>
      <p:ext uri="{BB962C8B-B14F-4D97-AF65-F5344CB8AC3E}">
        <p14:creationId xmlns:p14="http://schemas.microsoft.com/office/powerpoint/2010/main" val="6273177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61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0A2E6449-6B3F-4EED-902C-0E07136D5D6A}"/>
              </a:ext>
            </a:extLst>
          </p:cNvPr>
          <p:cNvSpPr>
            <a:spLocks noGrp="1"/>
          </p:cNvSpPr>
          <p:nvPr>
            <p:ph type="title"/>
          </p:nvPr>
        </p:nvSpPr>
        <p:spPr>
          <a:xfrm>
            <a:off x="838200" y="701318"/>
            <a:ext cx="10515600" cy="1325563"/>
          </a:xfrm>
        </p:spPr>
        <p:txBody>
          <a:bodyPr>
            <a:normAutofit/>
          </a:bodyPr>
          <a:lstStyle/>
          <a:p>
            <a:r>
              <a:rPr lang="en-CA" sz="5400">
                <a:latin typeface="Segoe UI Semibold" panose="020B0702040204020203" pitchFamily="34" charset="0"/>
                <a:cs typeface="Segoe UI Semibold" panose="020B0702040204020203" pitchFamily="34" charset="0"/>
              </a:rPr>
              <a:t>CASE STUDIES: </a:t>
            </a:r>
            <a:r>
              <a:rPr lang="en-CA" sz="5400">
                <a:solidFill>
                  <a:srgbClr val="DE713E"/>
                </a:solidFill>
                <a:latin typeface="Segoe UI Semibold" panose="020B0702040204020203" pitchFamily="34" charset="0"/>
                <a:cs typeface="Segoe UI Semibold" panose="020B0702040204020203" pitchFamily="34" charset="0"/>
              </a:rPr>
              <a:t>PLACEMAKING</a:t>
            </a:r>
          </a:p>
        </p:txBody>
      </p:sp>
      <p:sp>
        <p:nvSpPr>
          <p:cNvPr id="15"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2013566"/>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377F68A4-0CFB-4480-B5E6-08CCE374180A}"/>
              </a:ext>
            </a:extLst>
          </p:cNvPr>
          <p:cNvSpPr>
            <a:spLocks noGrp="1"/>
          </p:cNvSpPr>
          <p:nvPr>
            <p:ph idx="1"/>
          </p:nvPr>
        </p:nvSpPr>
        <p:spPr>
          <a:xfrm>
            <a:off x="605380" y="2523049"/>
            <a:ext cx="10853928" cy="4251960"/>
          </a:xfrm>
        </p:spPr>
        <p:txBody>
          <a:bodyPr vert="horz" lIns="91440" tIns="45720" rIns="91440" bIns="45720" rtlCol="0" anchor="t">
            <a:normAutofit lnSpcReduction="10000"/>
          </a:bodyPr>
          <a:lstStyle/>
          <a:p>
            <a:pPr marL="0" indent="0" algn="ctr">
              <a:spcBef>
                <a:spcPts val="1200"/>
              </a:spcBef>
              <a:spcAft>
                <a:spcPts val="1200"/>
              </a:spcAft>
              <a:buNone/>
            </a:pPr>
            <a:r>
              <a:rPr lang="en-CA" sz="3200" b="1">
                <a:effectLst/>
                <a:latin typeface="Segoe UI Semilight" panose="020B0402040204020203" pitchFamily="34" charset="0"/>
                <a:ea typeface="Times New Roman" panose="02020603050405020304" pitchFamily="18" charset="0"/>
                <a:cs typeface="Segoe UI Semilight" panose="020B0402040204020203" pitchFamily="34" charset="0"/>
              </a:rPr>
              <a:t>Kentucky Center for African American Heritage</a:t>
            </a:r>
            <a:r>
              <a:rPr lang="en-CA" sz="3200">
                <a:latin typeface="Segoe UI Semilight" panose="020B0402040204020203" pitchFamily="34" charset="0"/>
                <a:ea typeface="Times New Roman" panose="02020603050405020304" pitchFamily="18" charset="0"/>
                <a:cs typeface="Segoe UI Semilight" panose="020B0402040204020203" pitchFamily="34" charset="0"/>
              </a:rPr>
              <a:t>: </a:t>
            </a:r>
            <a:r>
              <a:rPr lang="en-CA" sz="3200" i="1">
                <a:solidFill>
                  <a:schemeClr val="accent2"/>
                </a:solidFill>
                <a:effectLst/>
                <a:latin typeface="Segoe UI Semilight" panose="020B0402040204020203" pitchFamily="34" charset="0"/>
                <a:ea typeface="Times New Roman" panose="02020603050405020304" pitchFamily="18" charset="0"/>
                <a:cs typeface="Segoe UI Semilight" panose="020B0402040204020203" pitchFamily="34" charset="0"/>
              </a:rPr>
              <a:t>Louisville, KY</a:t>
            </a:r>
          </a:p>
          <a:p>
            <a:pPr marL="0" indent="0" algn="ctr">
              <a:spcBef>
                <a:spcPts val="1200"/>
              </a:spcBef>
              <a:spcAft>
                <a:spcPts val="1200"/>
              </a:spcAft>
              <a:buNone/>
            </a:pPr>
            <a:r>
              <a:rPr lang="en-CA" sz="3200" b="1">
                <a:effectLst/>
                <a:latin typeface="Segoe UI Semilight" panose="020B0402040204020203" pitchFamily="34" charset="0"/>
                <a:ea typeface="Times New Roman" panose="02020603050405020304" pitchFamily="18" charset="0"/>
                <a:cs typeface="Segoe UI Semilight" panose="020B0402040204020203" pitchFamily="34" charset="0"/>
              </a:rPr>
              <a:t>Greensboro Over Under Pass</a:t>
            </a:r>
            <a:r>
              <a:rPr lang="en-CA" sz="3200">
                <a:effectLst/>
                <a:latin typeface="Segoe UI Semilight" panose="020B0402040204020203" pitchFamily="34" charset="0"/>
                <a:ea typeface="Times New Roman" panose="02020603050405020304" pitchFamily="18" charset="0"/>
                <a:cs typeface="Segoe UI Semilight" panose="020B0402040204020203" pitchFamily="34" charset="0"/>
              </a:rPr>
              <a:t>: </a:t>
            </a:r>
            <a:r>
              <a:rPr lang="en-CA" sz="3200" i="1">
                <a:solidFill>
                  <a:schemeClr val="accent2"/>
                </a:solidFill>
                <a:effectLst/>
                <a:latin typeface="Segoe UI Semilight" panose="020B0402040204020203" pitchFamily="34" charset="0"/>
                <a:ea typeface="Times New Roman" panose="02020603050405020304" pitchFamily="18" charset="0"/>
                <a:cs typeface="Segoe UI Semilight" panose="020B0402040204020203" pitchFamily="34" charset="0"/>
              </a:rPr>
              <a:t>Greensboro, NC</a:t>
            </a:r>
          </a:p>
          <a:p>
            <a:pPr marL="0" indent="0" algn="ctr">
              <a:spcBef>
                <a:spcPts val="1200"/>
              </a:spcBef>
              <a:spcAft>
                <a:spcPts val="1200"/>
              </a:spcAft>
              <a:buNone/>
            </a:pPr>
            <a:r>
              <a:rPr lang="en-CA" sz="3200" b="1">
                <a:latin typeface="Segoe UI Semilight" panose="020B0402040204020203" pitchFamily="34" charset="0"/>
                <a:cs typeface="Segoe UI Semilight" panose="020B0402040204020203" pitchFamily="34" charset="0"/>
              </a:rPr>
              <a:t>Creative Entrepreneurship Project:</a:t>
            </a:r>
            <a:r>
              <a:rPr lang="en-CA" sz="3200" b="1" i="1">
                <a:latin typeface="Segoe UI Semilight"/>
                <a:ea typeface="Times New Roman" panose="02020603050405020304" pitchFamily="18" charset="0"/>
                <a:cs typeface="Segoe UI Semilight"/>
              </a:rPr>
              <a:t> </a:t>
            </a:r>
            <a:r>
              <a:rPr lang="en-CA" sz="3200" i="1">
                <a:solidFill>
                  <a:schemeClr val="accent2"/>
                </a:solidFill>
                <a:latin typeface="Segoe UI Semilight"/>
                <a:ea typeface="Times New Roman" panose="02020603050405020304" pitchFamily="18" charset="0"/>
                <a:cs typeface="Segoe UI Semilight"/>
              </a:rPr>
              <a:t>San Jose, CA</a:t>
            </a:r>
          </a:p>
          <a:p>
            <a:pPr marL="0" indent="0" algn="ctr">
              <a:spcBef>
                <a:spcPts val="1200"/>
              </a:spcBef>
              <a:spcAft>
                <a:spcPts val="1200"/>
              </a:spcAft>
              <a:buNone/>
            </a:pPr>
            <a:r>
              <a:rPr lang="en-CA" sz="3200" b="1">
                <a:latin typeface="Segoe UI Semilight"/>
                <a:cs typeface="Segoe UI Semilight"/>
              </a:rPr>
              <a:t>Phoenix Public Art Program: </a:t>
            </a:r>
            <a:r>
              <a:rPr lang="en-CA" sz="3200" i="1">
                <a:solidFill>
                  <a:schemeClr val="accent2"/>
                </a:solidFill>
                <a:effectLst/>
                <a:latin typeface="Segoe UI Semilight"/>
                <a:ea typeface="Times New Roman" panose="02020603050405020304" pitchFamily="18" charset="0"/>
                <a:cs typeface="Segoe UI Semilight"/>
              </a:rPr>
              <a:t>Phoenix, AZ</a:t>
            </a:r>
          </a:p>
          <a:p>
            <a:pPr marL="0" indent="0" algn="ctr">
              <a:spcBef>
                <a:spcPts val="1200"/>
              </a:spcBef>
              <a:spcAft>
                <a:spcPts val="1200"/>
              </a:spcAft>
              <a:buNone/>
            </a:pPr>
            <a:r>
              <a:rPr lang="en-CA" sz="3200" b="1">
                <a:latin typeface="Segoe UI Semilight" panose="020B0402040204020203" pitchFamily="34" charset="0"/>
                <a:ea typeface="Times New Roman" panose="02020603050405020304" pitchFamily="18" charset="0"/>
                <a:cs typeface="Segoe UI Semilight" panose="020B0402040204020203" pitchFamily="34" charset="0"/>
              </a:rPr>
              <a:t>Meet Me at the Triangles: </a:t>
            </a:r>
            <a:r>
              <a:rPr lang="en-CA" sz="3200" i="1">
                <a:solidFill>
                  <a:schemeClr val="accent2"/>
                </a:solidFill>
                <a:latin typeface="Segoe UI Semilight" panose="020B0402040204020203" pitchFamily="34" charset="0"/>
                <a:ea typeface="Times New Roman" panose="02020603050405020304" pitchFamily="18" charset="0"/>
                <a:cs typeface="Segoe UI Semilight" panose="020B0402040204020203" pitchFamily="34" charset="0"/>
              </a:rPr>
              <a:t>Montgomery County </a:t>
            </a:r>
          </a:p>
          <a:p>
            <a:pPr marL="0" indent="0">
              <a:lnSpc>
                <a:spcPct val="107000"/>
              </a:lnSpc>
              <a:spcAft>
                <a:spcPts val="800"/>
              </a:spcAft>
              <a:buNone/>
            </a:pPr>
            <a:r>
              <a:rPr lang="en-CA" sz="3200" b="1">
                <a:latin typeface="Segoe UI Semilight"/>
                <a:cs typeface="Segoe UI Semilight"/>
              </a:rPr>
              <a:t>     Dance Place 8th Street Arts Park: </a:t>
            </a:r>
            <a:r>
              <a:rPr lang="en-CA" sz="3200" i="1">
                <a:solidFill>
                  <a:schemeClr val="accent2"/>
                </a:solidFill>
                <a:latin typeface="Segoe UI Semilight"/>
                <a:cs typeface="Segoe UI Semilight"/>
              </a:rPr>
              <a:t>District of Columbia</a:t>
            </a:r>
            <a:endParaRPr lang="en-CA" sz="3200" i="1">
              <a:solidFill>
                <a:schemeClr val="accent2"/>
              </a:solidFill>
              <a:effectLst/>
              <a:latin typeface="Segoe UI Semilight"/>
              <a:ea typeface="Times New Roman" panose="02020603050405020304" pitchFamily="18" charset="0"/>
              <a:cs typeface="Segoe UI Semilight"/>
            </a:endParaRPr>
          </a:p>
          <a:p>
            <a:pPr marL="0" indent="0">
              <a:buNone/>
            </a:pPr>
            <a:endParaRPr lang="en-CA" sz="2200"/>
          </a:p>
        </p:txBody>
      </p:sp>
      <p:sp>
        <p:nvSpPr>
          <p:cNvPr id="3" name="Slide Number Placeholder 2">
            <a:extLst>
              <a:ext uri="{FF2B5EF4-FFF2-40B4-BE49-F238E27FC236}">
                <a16:creationId xmlns:a16="http://schemas.microsoft.com/office/drawing/2014/main" id="{DDC726E6-50F9-45D0-88CB-B6C17BB76663}"/>
              </a:ext>
            </a:extLst>
          </p:cNvPr>
          <p:cNvSpPr>
            <a:spLocks noGrp="1"/>
          </p:cNvSpPr>
          <p:nvPr>
            <p:ph type="sldNum" sz="quarter" idx="12"/>
          </p:nvPr>
        </p:nvSpPr>
        <p:spPr>
          <a:xfrm>
            <a:off x="8610600" y="6692543"/>
            <a:ext cx="2743200" cy="365125"/>
          </a:xfrm>
        </p:spPr>
        <p:txBody>
          <a:bodyPr vert="horz" lIns="91440" tIns="45720" rIns="91440" bIns="45720" rtlCol="0">
            <a:normAutofit/>
          </a:bodyPr>
          <a:lstStyle/>
          <a:p>
            <a:pPr>
              <a:spcAft>
                <a:spcPts val="600"/>
              </a:spcAft>
            </a:pPr>
            <a:fld id="{D98739E6-45C3-455D-BBBD-6664B58516A6}" type="slidenum">
              <a:rPr lang="en-US" smtClean="0"/>
              <a:pPr>
                <a:spcAft>
                  <a:spcPts val="600"/>
                </a:spcAft>
              </a:pPr>
              <a:t>20</a:t>
            </a:fld>
            <a:endParaRPr lang="en-US"/>
          </a:p>
        </p:txBody>
      </p:sp>
      <p:sp>
        <p:nvSpPr>
          <p:cNvPr id="5" name="TextBox 4">
            <a:extLst>
              <a:ext uri="{FF2B5EF4-FFF2-40B4-BE49-F238E27FC236}">
                <a16:creationId xmlns:a16="http://schemas.microsoft.com/office/drawing/2014/main" id="{841A8968-859E-4CA3-9879-4EB4432DC2A3}"/>
              </a:ext>
            </a:extLst>
          </p:cNvPr>
          <p:cNvSpPr txBox="1"/>
          <p:nvPr/>
        </p:nvSpPr>
        <p:spPr>
          <a:xfrm>
            <a:off x="5126418" y="888284"/>
            <a:ext cx="6224335" cy="5431536"/>
          </a:xfrm>
          <a:prstGeom prst="rect">
            <a:avLst/>
          </a:prstGeom>
        </p:spPr>
        <p:txBody>
          <a:bodyPr vert="horz" lIns="91440" tIns="45720" rIns="91440" bIns="45720" rtlCol="0" anchor="ctr">
            <a:normAutofit/>
          </a:bodyPr>
          <a:lstStyle/>
          <a:p>
            <a:pPr>
              <a:lnSpc>
                <a:spcPct val="90000"/>
              </a:lnSpc>
              <a:spcAft>
                <a:spcPts val="600"/>
              </a:spcAft>
            </a:pPr>
            <a:endParaRPr lang="en-US" sz="2200"/>
          </a:p>
        </p:txBody>
      </p:sp>
      <p:pic>
        <p:nvPicPr>
          <p:cNvPr id="4" name="Picture 3" descr="A picture containing mountain, blurry, person, wave&#10;&#10;Description automatically generated">
            <a:extLst>
              <a:ext uri="{FF2B5EF4-FFF2-40B4-BE49-F238E27FC236}">
                <a16:creationId xmlns:a16="http://schemas.microsoft.com/office/drawing/2014/main" id="{CCFA45BC-B73F-49F0-9413-A469A1442BF4}"/>
              </a:ext>
            </a:extLst>
          </p:cNvPr>
          <p:cNvPicPr>
            <a:picLocks noChangeAspect="1"/>
          </p:cNvPicPr>
          <p:nvPr/>
        </p:nvPicPr>
        <p:blipFill rotWithShape="1">
          <a:blip r:embed="rId3">
            <a:extLst>
              <a:ext uri="{28A0092B-C50C-407E-A947-70E740481C1C}">
                <a14:useLocalDpi xmlns:a14="http://schemas.microsoft.com/office/drawing/2010/main" val="0"/>
              </a:ext>
            </a:extLst>
          </a:blip>
          <a:srcRect l="88840" r="8402"/>
          <a:stretch/>
        </p:blipFill>
        <p:spPr>
          <a:xfrm rot="16200000">
            <a:off x="5927905" y="-5927904"/>
            <a:ext cx="336191" cy="12191999"/>
          </a:xfrm>
          <a:prstGeom prst="rect">
            <a:avLst/>
          </a:prstGeom>
        </p:spPr>
      </p:pic>
    </p:spTree>
    <p:extLst>
      <p:ext uri="{BB962C8B-B14F-4D97-AF65-F5344CB8AC3E}">
        <p14:creationId xmlns:p14="http://schemas.microsoft.com/office/powerpoint/2010/main" val="42733248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2" hidden="1">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61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842A9B1-E91A-499C-B3EA-88D0DDD4B183}"/>
              </a:ext>
            </a:extLst>
          </p:cNvPr>
          <p:cNvSpPr txBox="1"/>
          <p:nvPr/>
        </p:nvSpPr>
        <p:spPr>
          <a:xfrm>
            <a:off x="457200" y="459758"/>
            <a:ext cx="11591013" cy="143441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200">
                <a:latin typeface="Segoe UI Semibold" panose="020B0702040204020203" pitchFamily="34" charset="0"/>
                <a:ea typeface="+mj-ea"/>
                <a:cs typeface="Segoe UI Semibold" panose="020B0702040204020203" pitchFamily="34" charset="0"/>
              </a:rPr>
              <a:t>Kentucky Center for African American Heritage</a:t>
            </a:r>
          </a:p>
          <a:p>
            <a:pPr>
              <a:lnSpc>
                <a:spcPct val="90000"/>
              </a:lnSpc>
              <a:spcBef>
                <a:spcPct val="0"/>
              </a:spcBef>
              <a:spcAft>
                <a:spcPts val="600"/>
              </a:spcAft>
            </a:pPr>
            <a:r>
              <a:rPr lang="en-US" sz="3800" i="1">
                <a:solidFill>
                  <a:schemeClr val="accent2"/>
                </a:solidFill>
                <a:latin typeface="Segoe UI Semibold" panose="020B0702040204020203" pitchFamily="34" charset="0"/>
                <a:ea typeface="+mj-ea"/>
                <a:cs typeface="Segoe UI Semibold" panose="020B0702040204020203" pitchFamily="34" charset="0"/>
              </a:rPr>
              <a:t>Louisville, Kentucky</a:t>
            </a:r>
            <a:endParaRPr lang="en-US" sz="3800" i="1">
              <a:latin typeface="Segoe UI Semibold" panose="020B0702040204020203" pitchFamily="34" charset="0"/>
              <a:ea typeface="+mj-ea"/>
              <a:cs typeface="Segoe UI Semibold" panose="020B0702040204020203" pitchFamily="34" charset="0"/>
            </a:endParaRPr>
          </a:p>
        </p:txBody>
      </p:sp>
      <p:sp>
        <p:nvSpPr>
          <p:cNvPr id="15" name="sketchy line" hidden="1">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2017737"/>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mountain, blurry, person, wave&#10;&#10;Description automatically generated">
            <a:extLst>
              <a:ext uri="{FF2B5EF4-FFF2-40B4-BE49-F238E27FC236}">
                <a16:creationId xmlns:a16="http://schemas.microsoft.com/office/drawing/2014/main" id="{CCFA45BC-B73F-49F0-9413-A469A1442BF4}"/>
              </a:ext>
            </a:extLst>
          </p:cNvPr>
          <p:cNvPicPr>
            <a:picLocks noChangeAspect="1"/>
          </p:cNvPicPr>
          <p:nvPr/>
        </p:nvPicPr>
        <p:blipFill rotWithShape="1">
          <a:blip r:embed="rId3">
            <a:extLst>
              <a:ext uri="{28A0092B-C50C-407E-A947-70E740481C1C}">
                <a14:useLocalDpi xmlns:a14="http://schemas.microsoft.com/office/drawing/2010/main" val="0"/>
              </a:ext>
            </a:extLst>
          </a:blip>
          <a:srcRect l="88840" r="8402"/>
          <a:stretch/>
        </p:blipFill>
        <p:spPr>
          <a:xfrm rot="16200000">
            <a:off x="5927905" y="-5927904"/>
            <a:ext cx="336191" cy="12191999"/>
          </a:xfrm>
          <a:prstGeom prst="rect">
            <a:avLst/>
          </a:prstGeom>
        </p:spPr>
      </p:pic>
      <p:sp>
        <p:nvSpPr>
          <p:cNvPr id="11" name="TextBox 10">
            <a:extLst>
              <a:ext uri="{FF2B5EF4-FFF2-40B4-BE49-F238E27FC236}">
                <a16:creationId xmlns:a16="http://schemas.microsoft.com/office/drawing/2014/main" id="{E377D298-F9A4-427C-AD97-C60DC9E780F0}"/>
              </a:ext>
            </a:extLst>
          </p:cNvPr>
          <p:cNvSpPr txBox="1"/>
          <p:nvPr/>
        </p:nvSpPr>
        <p:spPr>
          <a:xfrm>
            <a:off x="417569" y="2537187"/>
            <a:ext cx="5641324" cy="3631763"/>
          </a:xfrm>
          <a:prstGeom prst="rect">
            <a:avLst/>
          </a:prstGeom>
          <a:noFill/>
        </p:spPr>
        <p:txBody>
          <a:bodyPr wrap="square">
            <a:spAutoFit/>
          </a:bodyPr>
          <a:lstStyle/>
          <a:p>
            <a:pPr marL="285750" indent="-285750">
              <a:spcBef>
                <a:spcPts val="1200"/>
              </a:spcBef>
              <a:spcAft>
                <a:spcPts val="1200"/>
              </a:spcAft>
              <a:buFont typeface="Arial" panose="020B0604020202020204" pitchFamily="34" charset="0"/>
              <a:buChar char="•"/>
            </a:pPr>
            <a:r>
              <a:rPr lang="en-CA" sz="2000">
                <a:solidFill>
                  <a:srgbClr val="333333"/>
                </a:solidFill>
                <a:effectLst/>
                <a:latin typeface="Segoe UI Semilight" panose="020B0402040204020203" pitchFamily="34" charset="0"/>
                <a:ea typeface="Times New Roman" panose="02020603050405020304" pitchFamily="18" charset="0"/>
                <a:cs typeface="Segoe UI Semilight" panose="020B0402040204020203" pitchFamily="34" charset="0"/>
              </a:rPr>
              <a:t>Public workshops blending traditional West African and Appalachian arts with contemporary urban performance </a:t>
            </a:r>
          </a:p>
          <a:p>
            <a:pPr marL="285750" indent="-285750">
              <a:spcBef>
                <a:spcPts val="1200"/>
              </a:spcBef>
              <a:spcAft>
                <a:spcPts val="1200"/>
              </a:spcAft>
              <a:buFont typeface="Arial" panose="020B0604020202020204" pitchFamily="34" charset="0"/>
              <a:buChar char="•"/>
            </a:pPr>
            <a:r>
              <a:rPr lang="en-CA" sz="2000">
                <a:solidFill>
                  <a:srgbClr val="333333"/>
                </a:solidFill>
                <a:latin typeface="Segoe UI Semilight" panose="020B0402040204020203" pitchFamily="34" charset="0"/>
                <a:ea typeface="Times New Roman" panose="02020603050405020304" pitchFamily="18" charset="0"/>
                <a:cs typeface="Segoe UI Semilight" panose="020B0402040204020203" pitchFamily="34" charset="0"/>
              </a:rPr>
              <a:t>Funded by government </a:t>
            </a:r>
            <a:r>
              <a:rPr lang="en-CA" sz="2000">
                <a:solidFill>
                  <a:srgbClr val="333333"/>
                </a:solidFill>
                <a:effectLst/>
                <a:latin typeface="Segoe UI Semilight" panose="020B0402040204020203" pitchFamily="34" charset="0"/>
                <a:ea typeface="Times New Roman" panose="02020603050405020304" pitchFamily="18" charset="0"/>
                <a:cs typeface="Segoe UI Semilight" panose="020B0402040204020203" pitchFamily="34" charset="0"/>
              </a:rPr>
              <a:t>grants and revenue from facility rentals</a:t>
            </a:r>
          </a:p>
          <a:p>
            <a:pPr marL="285750" indent="-285750">
              <a:buFont typeface="Arial" panose="020B0604020202020204" pitchFamily="34" charset="0"/>
              <a:buChar char="•"/>
            </a:pPr>
            <a:r>
              <a:rPr lang="en-US" sz="2000">
                <a:solidFill>
                  <a:srgbClr val="333333"/>
                </a:solidFill>
                <a:latin typeface="Segoe UI Semilight" panose="020B0402040204020203" pitchFamily="34" charset="0"/>
                <a:cs typeface="Segoe UI Semilight" panose="020B0402040204020203" pitchFamily="34" charset="0"/>
              </a:rPr>
              <a:t>Programs and workshops are available to children and adults and class trips.</a:t>
            </a:r>
          </a:p>
          <a:p>
            <a:pPr marL="285750" indent="-285750">
              <a:buFont typeface="Arial" panose="020B0604020202020204" pitchFamily="34" charset="0"/>
              <a:buChar char="•"/>
            </a:pPr>
            <a:endParaRPr lang="en-US" sz="2000">
              <a:solidFill>
                <a:srgbClr val="333333"/>
              </a:solidFill>
              <a:latin typeface="Segoe UI Semilight" panose="020B0402040204020203" pitchFamily="34" charset="0"/>
              <a:cs typeface="Segoe UI Semilight" panose="020B0402040204020203" pitchFamily="34" charset="0"/>
            </a:endParaRPr>
          </a:p>
          <a:p>
            <a:pPr marL="285750" indent="-285750">
              <a:buFont typeface="Arial" panose="020B0604020202020204" pitchFamily="34" charset="0"/>
              <a:buChar char="•"/>
            </a:pPr>
            <a:r>
              <a:rPr lang="en-US" sz="2000">
                <a:solidFill>
                  <a:srgbClr val="333333"/>
                </a:solidFill>
                <a:latin typeface="Segoe UI Semilight" panose="020B0402040204020203" pitchFamily="34" charset="0"/>
                <a:cs typeface="Segoe UI Semilight" panose="020B0402040204020203" pitchFamily="34" charset="0"/>
              </a:rPr>
              <a:t>The long-term plans include recording studios, trade workshops, and a theatre</a:t>
            </a:r>
            <a:endParaRPr lang="en-CA" sz="2000">
              <a:solidFill>
                <a:srgbClr val="333333"/>
              </a:solidFill>
              <a:latin typeface="Segoe UI Semilight" panose="020B0402040204020203" pitchFamily="34" charset="0"/>
              <a:cs typeface="Segoe UI Semilight" panose="020B0402040204020203" pitchFamily="34" charset="0"/>
            </a:endParaRPr>
          </a:p>
        </p:txBody>
      </p:sp>
      <p:pic>
        <p:nvPicPr>
          <p:cNvPr id="1026" name="Picture 2">
            <a:extLst>
              <a:ext uri="{FF2B5EF4-FFF2-40B4-BE49-F238E27FC236}">
                <a16:creationId xmlns:a16="http://schemas.microsoft.com/office/drawing/2014/main" id="{F797C5A3-8DCC-465E-A498-8C50AC49460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624" t="1124" r="22259" b="-918"/>
          <a:stretch/>
        </p:blipFill>
        <p:spPr bwMode="auto">
          <a:xfrm>
            <a:off x="6252706" y="1527531"/>
            <a:ext cx="5975135" cy="537072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AB2EE69-3C4A-4011-B3C4-BDEAF8E28305}"/>
              </a:ext>
            </a:extLst>
          </p:cNvPr>
          <p:cNvSpPr txBox="1"/>
          <p:nvPr/>
        </p:nvSpPr>
        <p:spPr>
          <a:xfrm>
            <a:off x="277869" y="6531612"/>
            <a:ext cx="5781024" cy="276999"/>
          </a:xfrm>
          <a:prstGeom prst="rect">
            <a:avLst/>
          </a:prstGeom>
          <a:noFill/>
        </p:spPr>
        <p:txBody>
          <a:bodyPr wrap="square">
            <a:spAutoFit/>
          </a:bodyPr>
          <a:lstStyle/>
          <a:p>
            <a:r>
              <a:rPr lang="en-US" sz="1200">
                <a:solidFill>
                  <a:schemeClr val="bg1">
                    <a:lumMod val="75000"/>
                  </a:schemeClr>
                </a:solidFill>
                <a:latin typeface="Segoe UI Semilight" panose="020B0402040204020203" pitchFamily="34" charset="0"/>
                <a:cs typeface="Segoe UI Semilight" panose="020B0402040204020203" pitchFamily="34" charset="0"/>
              </a:rPr>
              <a:t>Image Source: Kentucky Center for African-American Heritage</a:t>
            </a:r>
            <a:endParaRPr lang="en-CA" sz="1200">
              <a:solidFill>
                <a:schemeClr val="bg1">
                  <a:lumMod val="75000"/>
                </a:schemeClr>
              </a:solidFill>
              <a:latin typeface="Segoe UI Semilight" panose="020B0402040204020203" pitchFamily="34" charset="0"/>
              <a:cs typeface="Segoe UI Semilight" panose="020B0402040204020203" pitchFamily="34" charset="0"/>
            </a:endParaRPr>
          </a:p>
        </p:txBody>
      </p:sp>
      <p:pic>
        <p:nvPicPr>
          <p:cNvPr id="9" name="Picture 8">
            <a:extLst>
              <a:ext uri="{FF2B5EF4-FFF2-40B4-BE49-F238E27FC236}">
                <a16:creationId xmlns:a16="http://schemas.microsoft.com/office/drawing/2014/main" id="{5505A129-AE33-4CEE-965F-15761FA08C06}"/>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t="-25661" r="3209" b="-32463"/>
          <a:stretch/>
        </p:blipFill>
        <p:spPr>
          <a:xfrm>
            <a:off x="647510" y="2083320"/>
            <a:ext cx="5103295" cy="173515"/>
          </a:xfrm>
          <a:prstGeom prst="rect">
            <a:avLst/>
          </a:prstGeom>
        </p:spPr>
      </p:pic>
    </p:spTree>
    <p:extLst>
      <p:ext uri="{BB962C8B-B14F-4D97-AF65-F5344CB8AC3E}">
        <p14:creationId xmlns:p14="http://schemas.microsoft.com/office/powerpoint/2010/main" val="24026512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35" name="Rectangle 34" hidden="1">
            <a:extLst>
              <a:ext uri="{FF2B5EF4-FFF2-40B4-BE49-F238E27FC236}">
                <a16:creationId xmlns:a16="http://schemas.microsoft.com/office/drawing/2014/main" id="{8ABFE404-8D65-4573-A3EF-6DF477936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6192"/>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37" name="Straight Connector 36">
            <a:extLst>
              <a:ext uri="{FF2B5EF4-FFF2-40B4-BE49-F238E27FC236}">
                <a16:creationId xmlns:a16="http://schemas.microsoft.com/office/drawing/2014/main" id="{AF5191F1-A1C8-4AEE-8007-DF304E42B1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47363" y="5086956"/>
            <a:ext cx="0" cy="13716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54A33C2-968F-4F40-9180-1484FB4B6A1E}"/>
              </a:ext>
            </a:extLst>
          </p:cNvPr>
          <p:cNvSpPr txBox="1"/>
          <p:nvPr/>
        </p:nvSpPr>
        <p:spPr>
          <a:xfrm>
            <a:off x="5943306" y="5022252"/>
            <a:ext cx="5284518" cy="1721821"/>
          </a:xfrm>
          <a:prstGeom prst="rect">
            <a:avLst/>
          </a:prstGeom>
        </p:spPr>
        <p:txBody>
          <a:bodyPr vert="horz" lIns="91440" tIns="45720" rIns="91440" bIns="45720" rtlCol="0" anchor="ctr">
            <a:noAutofit/>
          </a:bodyPr>
          <a:lstStyle/>
          <a:p>
            <a:pPr marL="285750" indent="-228600">
              <a:lnSpc>
                <a:spcPct val="90000"/>
              </a:lnSpc>
              <a:spcAft>
                <a:spcPts val="1200"/>
              </a:spcAft>
              <a:buFont typeface="Arial" panose="020B0604020202020204" pitchFamily="34" charset="0"/>
              <a:buChar char="•"/>
            </a:pPr>
            <a:r>
              <a:rPr lang="en-US">
                <a:solidFill>
                  <a:schemeClr val="bg1"/>
                </a:solidFill>
                <a:latin typeface="Segoe UI Semilight" panose="020B0402040204020203" pitchFamily="34" charset="0"/>
                <a:cs typeface="Segoe UI Semilight" panose="020B0402040204020203" pitchFamily="34" charset="0"/>
              </a:rPr>
              <a:t>Railroad </a:t>
            </a:r>
            <a:r>
              <a:rPr lang="en-US">
                <a:solidFill>
                  <a:schemeClr val="bg1"/>
                </a:solidFill>
                <a:effectLst/>
                <a:latin typeface="Segoe UI Semilight" panose="020B0402040204020203" pitchFamily="34" charset="0"/>
                <a:cs typeface="Segoe UI Semilight" panose="020B0402040204020203" pitchFamily="34" charset="0"/>
              </a:rPr>
              <a:t>overpass formed a barrier between city center and underserved neighborhoods</a:t>
            </a:r>
          </a:p>
          <a:p>
            <a:pPr marL="285750" indent="-228600">
              <a:lnSpc>
                <a:spcPct val="90000"/>
              </a:lnSpc>
              <a:spcAft>
                <a:spcPts val="1200"/>
              </a:spcAft>
              <a:buFont typeface="Arial" panose="020B0604020202020204" pitchFamily="34" charset="0"/>
              <a:buChar char="•"/>
            </a:pPr>
            <a:r>
              <a:rPr lang="en-US">
                <a:solidFill>
                  <a:schemeClr val="bg1"/>
                </a:solidFill>
                <a:latin typeface="Segoe UI Semilight" panose="020B0402040204020203" pitchFamily="34" charset="0"/>
                <a:cs typeface="Segoe UI Semilight" panose="020B0402040204020203" pitchFamily="34" charset="0"/>
              </a:rPr>
              <a:t>Local </a:t>
            </a:r>
            <a:r>
              <a:rPr lang="en-US">
                <a:solidFill>
                  <a:schemeClr val="bg1"/>
                </a:solidFill>
                <a:effectLst/>
                <a:latin typeface="Segoe UI Semilight" panose="020B0402040204020203" pitchFamily="34" charset="0"/>
                <a:cs typeface="Segoe UI Semilight" panose="020B0402040204020203" pitchFamily="34" charset="0"/>
              </a:rPr>
              <a:t>nonprofit created four-mile, multiuse greenway encircling downtown</a:t>
            </a:r>
            <a:r>
              <a:rPr lang="en-US">
                <a:solidFill>
                  <a:schemeClr val="bg1"/>
                </a:solidFill>
                <a:latin typeface="Segoe UI Semilight" panose="020B0402040204020203" pitchFamily="34" charset="0"/>
                <a:cs typeface="Segoe UI Semilight" panose="020B0402040204020203" pitchFamily="34" charset="0"/>
              </a:rPr>
              <a:t>. </a:t>
            </a:r>
          </a:p>
          <a:p>
            <a:pPr marL="285750" indent="-228600">
              <a:lnSpc>
                <a:spcPct val="90000"/>
              </a:lnSpc>
              <a:spcAft>
                <a:spcPts val="1200"/>
              </a:spcAft>
              <a:buFont typeface="Arial" panose="020B0604020202020204" pitchFamily="34" charset="0"/>
              <a:buChar char="•"/>
            </a:pPr>
            <a:r>
              <a:rPr lang="en-US">
                <a:solidFill>
                  <a:schemeClr val="bg1"/>
                </a:solidFill>
                <a:effectLst/>
                <a:latin typeface="Segoe UI Semilight" panose="020B0402040204020203" pitchFamily="34" charset="0"/>
                <a:cs typeface="Segoe UI Semilight" panose="020B0402040204020203" pitchFamily="34" charset="0"/>
              </a:rPr>
              <a:t>Used public art along the pedestrian route </a:t>
            </a:r>
            <a:br>
              <a:rPr lang="en-US">
                <a:solidFill>
                  <a:schemeClr val="bg1"/>
                </a:solidFill>
                <a:effectLst/>
                <a:latin typeface="Segoe UI Semilight" panose="020B0402040204020203" pitchFamily="34" charset="0"/>
                <a:cs typeface="Segoe UI Semilight" panose="020B0402040204020203" pitchFamily="34" charset="0"/>
              </a:rPr>
            </a:br>
            <a:r>
              <a:rPr lang="en-US">
                <a:solidFill>
                  <a:schemeClr val="bg1"/>
                </a:solidFill>
                <a:effectLst/>
                <a:latin typeface="Segoe UI Semilight" panose="020B0402040204020203" pitchFamily="34" charset="0"/>
                <a:cs typeface="Segoe UI Semilight" panose="020B0402040204020203" pitchFamily="34" charset="0"/>
              </a:rPr>
              <a:t>to transform urban landscape</a:t>
            </a:r>
          </a:p>
        </p:txBody>
      </p:sp>
      <p:sp>
        <p:nvSpPr>
          <p:cNvPr id="3" name="Slide Number Placeholder 2">
            <a:extLst>
              <a:ext uri="{FF2B5EF4-FFF2-40B4-BE49-F238E27FC236}">
                <a16:creationId xmlns:a16="http://schemas.microsoft.com/office/drawing/2014/main" id="{DDC726E6-50F9-45D0-88CB-B6C17BB76663}"/>
              </a:ext>
            </a:extLst>
          </p:cNvPr>
          <p:cNvSpPr>
            <a:spLocks noGrp="1"/>
          </p:cNvSpPr>
          <p:nvPr>
            <p:ph type="sldNum" sz="quarter" idx="12"/>
          </p:nvPr>
        </p:nvSpPr>
        <p:spPr>
          <a:xfrm>
            <a:off x="9064256" y="6692543"/>
            <a:ext cx="2289544" cy="365125"/>
          </a:xfrm>
        </p:spPr>
        <p:txBody>
          <a:bodyPr vert="horz" lIns="91440" tIns="45720" rIns="91440" bIns="45720" rtlCol="0" anchor="ctr">
            <a:normAutofit/>
          </a:bodyPr>
          <a:lstStyle/>
          <a:p>
            <a:pPr>
              <a:spcAft>
                <a:spcPts val="600"/>
              </a:spcAft>
              <a:defRPr/>
            </a:pPr>
            <a:fld id="{D98739E6-45C3-455D-BBBD-6664B58516A6}" type="slidenum">
              <a:rPr lang="en-US">
                <a:solidFill>
                  <a:schemeClr val="tx1">
                    <a:alpha val="70000"/>
                  </a:schemeClr>
                </a:solidFill>
              </a:rPr>
              <a:pPr>
                <a:spcAft>
                  <a:spcPts val="600"/>
                </a:spcAft>
                <a:defRPr/>
              </a:pPr>
              <a:t>22</a:t>
            </a:fld>
            <a:endParaRPr lang="en-US">
              <a:solidFill>
                <a:schemeClr val="tx1">
                  <a:alpha val="70000"/>
                </a:schemeClr>
              </a:solidFill>
            </a:endParaRPr>
          </a:p>
        </p:txBody>
      </p:sp>
      <p:pic>
        <p:nvPicPr>
          <p:cNvPr id="4" name="Picture 3" descr="A picture containing mountain, blurry, person, wave&#10;&#10;Description automatically generated">
            <a:extLst>
              <a:ext uri="{FF2B5EF4-FFF2-40B4-BE49-F238E27FC236}">
                <a16:creationId xmlns:a16="http://schemas.microsoft.com/office/drawing/2014/main" id="{CCFA45BC-B73F-49F0-9413-A469A1442BF4}"/>
              </a:ext>
            </a:extLst>
          </p:cNvPr>
          <p:cNvPicPr>
            <a:picLocks noChangeAspect="1"/>
          </p:cNvPicPr>
          <p:nvPr/>
        </p:nvPicPr>
        <p:blipFill rotWithShape="1">
          <a:blip r:embed="rId3">
            <a:extLst>
              <a:ext uri="{28A0092B-C50C-407E-A947-70E740481C1C}">
                <a14:useLocalDpi xmlns:a14="http://schemas.microsoft.com/office/drawing/2010/main" val="0"/>
              </a:ext>
            </a:extLst>
          </a:blip>
          <a:srcRect l="88840" r="8402"/>
          <a:stretch/>
        </p:blipFill>
        <p:spPr>
          <a:xfrm rot="16200000">
            <a:off x="5927905" y="-5927904"/>
            <a:ext cx="336191" cy="12191999"/>
          </a:xfrm>
          <a:prstGeom prst="rect">
            <a:avLst/>
          </a:prstGeom>
        </p:spPr>
      </p:pic>
      <p:sp>
        <p:nvSpPr>
          <p:cNvPr id="20" name="TextBox 19">
            <a:extLst>
              <a:ext uri="{FF2B5EF4-FFF2-40B4-BE49-F238E27FC236}">
                <a16:creationId xmlns:a16="http://schemas.microsoft.com/office/drawing/2014/main" id="{048113AF-C1FF-44A2-9159-30565B75E6F9}"/>
              </a:ext>
            </a:extLst>
          </p:cNvPr>
          <p:cNvSpPr txBox="1"/>
          <p:nvPr/>
        </p:nvSpPr>
        <p:spPr>
          <a:xfrm>
            <a:off x="0" y="4820537"/>
            <a:ext cx="6798904" cy="461665"/>
          </a:xfrm>
          <a:prstGeom prst="rect">
            <a:avLst/>
          </a:prstGeom>
          <a:noFill/>
        </p:spPr>
        <p:txBody>
          <a:bodyPr wrap="square">
            <a:spAutoFit/>
          </a:bodyPr>
          <a:lstStyle/>
          <a:p>
            <a:r>
              <a:rPr lang="en-US" sz="1200">
                <a:solidFill>
                  <a:schemeClr val="bg1">
                    <a:lumMod val="75000"/>
                  </a:schemeClr>
                </a:solidFill>
                <a:latin typeface="Segoe UI Semilight" panose="020B0402040204020203" pitchFamily="34" charset="0"/>
                <a:cs typeface="Segoe UI Semilight" panose="020B0402040204020203" pitchFamily="34" charset="0"/>
              </a:rPr>
              <a:t>Photo Source: Downtown Greenway, Greensboro, NC. </a:t>
            </a:r>
          </a:p>
          <a:p>
            <a:r>
              <a:rPr lang="en-US" sz="1200">
                <a:solidFill>
                  <a:schemeClr val="bg1">
                    <a:lumMod val="75000"/>
                  </a:schemeClr>
                </a:solidFill>
                <a:latin typeface="Segoe UI Semilight" panose="020B0402040204020203" pitchFamily="34" charset="0"/>
                <a:cs typeface="Segoe UI Semilight" panose="020B0402040204020203" pitchFamily="34" charset="0"/>
              </a:rPr>
              <a:t>(Right Photo Photographed by Peter </a:t>
            </a:r>
            <a:r>
              <a:rPr lang="en-US" sz="1200" err="1">
                <a:solidFill>
                  <a:schemeClr val="bg1">
                    <a:lumMod val="75000"/>
                  </a:schemeClr>
                </a:solidFill>
                <a:latin typeface="Segoe UI Semilight" panose="020B0402040204020203" pitchFamily="34" charset="0"/>
                <a:cs typeface="Segoe UI Semilight" panose="020B0402040204020203" pitchFamily="34" charset="0"/>
              </a:rPr>
              <a:t>Vahan</a:t>
            </a:r>
            <a:r>
              <a:rPr lang="en-US" sz="1200">
                <a:solidFill>
                  <a:schemeClr val="bg1">
                    <a:lumMod val="75000"/>
                  </a:schemeClr>
                </a:solidFill>
                <a:latin typeface="Segoe UI Semilight" panose="020B0402040204020203" pitchFamily="34" charset="0"/>
                <a:cs typeface="Segoe UI Semilight" panose="020B0402040204020203" pitchFamily="34" charset="0"/>
              </a:rPr>
              <a:t>)</a:t>
            </a:r>
            <a:endParaRPr lang="en-CA" sz="1200">
              <a:solidFill>
                <a:schemeClr val="bg1">
                  <a:lumMod val="75000"/>
                </a:schemeClr>
              </a:solidFill>
              <a:latin typeface="Segoe UI Semilight" panose="020B0402040204020203" pitchFamily="34" charset="0"/>
              <a:cs typeface="Segoe UI Semilight" panose="020B0402040204020203" pitchFamily="34" charset="0"/>
            </a:endParaRPr>
          </a:p>
        </p:txBody>
      </p:sp>
      <p:sp>
        <p:nvSpPr>
          <p:cNvPr id="12" name="TextBox 11">
            <a:extLst>
              <a:ext uri="{FF2B5EF4-FFF2-40B4-BE49-F238E27FC236}">
                <a16:creationId xmlns:a16="http://schemas.microsoft.com/office/drawing/2014/main" id="{516DA7EB-4E1A-4A6A-8C00-C624F61D97E4}"/>
              </a:ext>
            </a:extLst>
          </p:cNvPr>
          <p:cNvSpPr txBox="1"/>
          <p:nvPr/>
        </p:nvSpPr>
        <p:spPr>
          <a:xfrm>
            <a:off x="99312" y="5320942"/>
            <a:ext cx="4916182" cy="137160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200">
                <a:solidFill>
                  <a:schemeClr val="bg1"/>
                </a:solidFill>
                <a:latin typeface="Segoe UI Semibold" panose="020B0702040204020203" pitchFamily="34" charset="0"/>
                <a:ea typeface="+mj-ea"/>
                <a:cs typeface="Segoe UI Semibold" panose="020B0702040204020203" pitchFamily="34" charset="0"/>
              </a:rPr>
              <a:t>OVER.UNDER.PASS</a:t>
            </a:r>
          </a:p>
          <a:p>
            <a:pPr>
              <a:lnSpc>
                <a:spcPct val="90000"/>
              </a:lnSpc>
              <a:spcBef>
                <a:spcPct val="0"/>
              </a:spcBef>
              <a:spcAft>
                <a:spcPts val="600"/>
              </a:spcAft>
            </a:pPr>
            <a:r>
              <a:rPr lang="en-US" sz="3800" i="1">
                <a:solidFill>
                  <a:schemeClr val="accent2"/>
                </a:solidFill>
                <a:latin typeface="Segoe UI Semibold" panose="020B0702040204020203" pitchFamily="34" charset="0"/>
                <a:ea typeface="+mj-ea"/>
                <a:cs typeface="Segoe UI Semibold" panose="020B0702040204020203" pitchFamily="34" charset="0"/>
              </a:rPr>
              <a:t>Greensboro, N.C.</a:t>
            </a:r>
            <a:endParaRPr lang="en-US" sz="3800" i="1">
              <a:latin typeface="Segoe UI Semibold" panose="020B0702040204020203" pitchFamily="34" charset="0"/>
              <a:ea typeface="+mj-ea"/>
              <a:cs typeface="Segoe UI Semibold" panose="020B0702040204020203" pitchFamily="34" charset="0"/>
            </a:endParaRPr>
          </a:p>
        </p:txBody>
      </p:sp>
      <p:pic>
        <p:nvPicPr>
          <p:cNvPr id="16" name="Picture 15">
            <a:extLst>
              <a:ext uri="{FF2B5EF4-FFF2-40B4-BE49-F238E27FC236}">
                <a16:creationId xmlns:a16="http://schemas.microsoft.com/office/drawing/2014/main" id="{C11E0AA8-95C8-4308-95D0-70E3B1255279}"/>
              </a:ext>
            </a:extLst>
          </p:cNvPr>
          <p:cNvPicPr>
            <a:picLocks noChangeAspect="1"/>
          </p:cNvPicPr>
          <p:nvPr/>
        </p:nvPicPr>
        <p:blipFill rotWithShape="1">
          <a:blip r:embed="rId4">
            <a:extLst>
              <a:ext uri="{28A0092B-C50C-407E-A947-70E740481C1C}">
                <a14:useLocalDpi xmlns:a14="http://schemas.microsoft.com/office/drawing/2010/main" val="0"/>
              </a:ext>
            </a:extLst>
          </a:blip>
          <a:srcRect l="78728" t="-16415" r="9023" b="-97187"/>
          <a:stretch/>
        </p:blipFill>
        <p:spPr>
          <a:xfrm rot="5400000">
            <a:off x="4545912" y="5652624"/>
            <a:ext cx="1866976" cy="431429"/>
          </a:xfrm>
          <a:prstGeom prst="rect">
            <a:avLst/>
          </a:prstGeom>
        </p:spPr>
      </p:pic>
      <p:pic>
        <p:nvPicPr>
          <p:cNvPr id="5" name="Picture 4">
            <a:extLst>
              <a:ext uri="{FF2B5EF4-FFF2-40B4-BE49-F238E27FC236}">
                <a16:creationId xmlns:a16="http://schemas.microsoft.com/office/drawing/2014/main" id="{5064711C-E8CE-4F38-9DCA-BD6725847903}"/>
              </a:ext>
            </a:extLst>
          </p:cNvPr>
          <p:cNvPicPr>
            <a:picLocks noChangeAspect="1"/>
          </p:cNvPicPr>
          <p:nvPr/>
        </p:nvPicPr>
        <p:blipFill>
          <a:blip r:embed="rId5"/>
          <a:stretch>
            <a:fillRect/>
          </a:stretch>
        </p:blipFill>
        <p:spPr>
          <a:xfrm>
            <a:off x="3807911" y="296918"/>
            <a:ext cx="8384088" cy="4492901"/>
          </a:xfrm>
          <a:prstGeom prst="rect">
            <a:avLst/>
          </a:prstGeom>
        </p:spPr>
      </p:pic>
      <p:pic>
        <p:nvPicPr>
          <p:cNvPr id="6" name="Picture 5">
            <a:extLst>
              <a:ext uri="{FF2B5EF4-FFF2-40B4-BE49-F238E27FC236}">
                <a16:creationId xmlns:a16="http://schemas.microsoft.com/office/drawing/2014/main" id="{5E54645B-21E4-476A-A15C-30369369FAD8}"/>
              </a:ext>
            </a:extLst>
          </p:cNvPr>
          <p:cNvPicPr>
            <a:picLocks noChangeAspect="1"/>
          </p:cNvPicPr>
          <p:nvPr/>
        </p:nvPicPr>
        <p:blipFill>
          <a:blip r:embed="rId6"/>
          <a:stretch>
            <a:fillRect/>
          </a:stretch>
        </p:blipFill>
        <p:spPr>
          <a:xfrm>
            <a:off x="338202" y="321293"/>
            <a:ext cx="3244241" cy="4465394"/>
          </a:xfrm>
          <a:prstGeom prst="rect">
            <a:avLst/>
          </a:prstGeom>
        </p:spPr>
      </p:pic>
    </p:spTree>
    <p:extLst>
      <p:ext uri="{BB962C8B-B14F-4D97-AF65-F5344CB8AC3E}">
        <p14:creationId xmlns:p14="http://schemas.microsoft.com/office/powerpoint/2010/main" val="3566354180"/>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26" name="Rectangle 25" hidden="1">
            <a:extLst>
              <a:ext uri="{FF2B5EF4-FFF2-40B4-BE49-F238E27FC236}">
                <a16:creationId xmlns:a16="http://schemas.microsoft.com/office/drawing/2014/main" id="{828D1E49-2A21-4A83-A0E0-FB1597B4B2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6193"/>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7" hidden="1">
            <a:extLst>
              <a:ext uri="{FF2B5EF4-FFF2-40B4-BE49-F238E27FC236}">
                <a16:creationId xmlns:a16="http://schemas.microsoft.com/office/drawing/2014/main" id="{088B852E-5494-418B-A833-75CF016A9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336193"/>
            <a:ext cx="12584114" cy="6853238"/>
            <a:chOff x="-417513" y="0"/>
            <a:chExt cx="12584114" cy="6853238"/>
          </a:xfrm>
        </p:grpSpPr>
        <p:sp>
          <p:nvSpPr>
            <p:cNvPr id="29" name="Freeform 5">
              <a:extLst>
                <a:ext uri="{FF2B5EF4-FFF2-40B4-BE49-F238E27FC236}">
                  <a16:creationId xmlns:a16="http://schemas.microsoft.com/office/drawing/2014/main" id="{DF31E3C1-1A46-4329-9F80-B576692FEE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6">
              <a:extLst>
                <a:ext uri="{FF2B5EF4-FFF2-40B4-BE49-F238E27FC236}">
                  <a16:creationId xmlns:a16="http://schemas.microsoft.com/office/drawing/2014/main" id="{294B4592-99CA-47B1-816F-CE2D44F65B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7">
              <a:extLst>
                <a:ext uri="{FF2B5EF4-FFF2-40B4-BE49-F238E27FC236}">
                  <a16:creationId xmlns:a16="http://schemas.microsoft.com/office/drawing/2014/main" id="{BF690E4C-72F8-4AC5-AF99-562763CC67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8">
              <a:extLst>
                <a:ext uri="{FF2B5EF4-FFF2-40B4-BE49-F238E27FC236}">
                  <a16:creationId xmlns:a16="http://schemas.microsoft.com/office/drawing/2014/main" id="{F834CDD4-CAB8-4ACC-9AAC-5399C743DE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9">
              <a:extLst>
                <a:ext uri="{FF2B5EF4-FFF2-40B4-BE49-F238E27FC236}">
                  <a16:creationId xmlns:a16="http://schemas.microsoft.com/office/drawing/2014/main" id="{1AEB045A-6821-475B-A28E-047437ABEF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10">
              <a:extLst>
                <a:ext uri="{FF2B5EF4-FFF2-40B4-BE49-F238E27FC236}">
                  <a16:creationId xmlns:a16="http://schemas.microsoft.com/office/drawing/2014/main" id="{D9B790C0-3D34-4626-BAFB-6EB473F40C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11">
              <a:extLst>
                <a:ext uri="{FF2B5EF4-FFF2-40B4-BE49-F238E27FC236}">
                  <a16:creationId xmlns:a16="http://schemas.microsoft.com/office/drawing/2014/main" id="{EDA4D87F-91A4-4628-9A6E-F01820A7EE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Freeform 12">
              <a:extLst>
                <a:ext uri="{FF2B5EF4-FFF2-40B4-BE49-F238E27FC236}">
                  <a16:creationId xmlns:a16="http://schemas.microsoft.com/office/drawing/2014/main" id="{045DAB88-124C-459C-A889-DAE9C9BE285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Freeform 13">
              <a:extLst>
                <a:ext uri="{FF2B5EF4-FFF2-40B4-BE49-F238E27FC236}">
                  <a16:creationId xmlns:a16="http://schemas.microsoft.com/office/drawing/2014/main" id="{85D44010-1DAA-4CAC-B83F-7E3E8C455D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Freeform 14">
              <a:extLst>
                <a:ext uri="{FF2B5EF4-FFF2-40B4-BE49-F238E27FC236}">
                  <a16:creationId xmlns:a16="http://schemas.microsoft.com/office/drawing/2014/main" id="{E8C01D66-5C93-4A2E-AA74-DE97574EA4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Freeform 15">
              <a:extLst>
                <a:ext uri="{FF2B5EF4-FFF2-40B4-BE49-F238E27FC236}">
                  <a16:creationId xmlns:a16="http://schemas.microsoft.com/office/drawing/2014/main" id="{E2E1A6E1-6C4A-47D3-81E2-9F8624F1BB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Freeform 16">
              <a:extLst>
                <a:ext uri="{FF2B5EF4-FFF2-40B4-BE49-F238E27FC236}">
                  <a16:creationId xmlns:a16="http://schemas.microsoft.com/office/drawing/2014/main" id="{3E849CB5-4526-49DC-B77B-A20FDB7FFD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Freeform 17">
              <a:extLst>
                <a:ext uri="{FF2B5EF4-FFF2-40B4-BE49-F238E27FC236}">
                  <a16:creationId xmlns:a16="http://schemas.microsoft.com/office/drawing/2014/main" id="{5A18C8A4-FB2A-44C1-93D3-26C6DDFE0CC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Freeform 18">
              <a:extLst>
                <a:ext uri="{FF2B5EF4-FFF2-40B4-BE49-F238E27FC236}">
                  <a16:creationId xmlns:a16="http://schemas.microsoft.com/office/drawing/2014/main" id="{85D014FD-8C5A-4071-B19E-4910AAB6186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19">
              <a:extLst>
                <a:ext uri="{FF2B5EF4-FFF2-40B4-BE49-F238E27FC236}">
                  <a16:creationId xmlns:a16="http://schemas.microsoft.com/office/drawing/2014/main" id="{A37D7262-3596-4026-9AD4-E94332E526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20">
              <a:extLst>
                <a:ext uri="{FF2B5EF4-FFF2-40B4-BE49-F238E27FC236}">
                  <a16:creationId xmlns:a16="http://schemas.microsoft.com/office/drawing/2014/main" id="{187E37E0-AAC3-4B33-AF36-334ACCBD33C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21">
              <a:extLst>
                <a:ext uri="{FF2B5EF4-FFF2-40B4-BE49-F238E27FC236}">
                  <a16:creationId xmlns:a16="http://schemas.microsoft.com/office/drawing/2014/main" id="{409758BB-8A0E-4BEB-BC0C-F410AD98CD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1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22">
              <a:extLst>
                <a:ext uri="{FF2B5EF4-FFF2-40B4-BE49-F238E27FC236}">
                  <a16:creationId xmlns:a16="http://schemas.microsoft.com/office/drawing/2014/main" id="{97C4EFE2-9D25-4978-BD9A-873B492702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23">
              <a:extLst>
                <a:ext uri="{FF2B5EF4-FFF2-40B4-BE49-F238E27FC236}">
                  <a16:creationId xmlns:a16="http://schemas.microsoft.com/office/drawing/2014/main" id="{9CCAF82A-A0E0-4B55-A97B-EFFAE79AF7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24">
              <a:extLst>
                <a:ext uri="{FF2B5EF4-FFF2-40B4-BE49-F238E27FC236}">
                  <a16:creationId xmlns:a16="http://schemas.microsoft.com/office/drawing/2014/main" id="{4F800DD8-3954-4F73-8807-16F1CFAC1E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25">
              <a:extLst>
                <a:ext uri="{FF2B5EF4-FFF2-40B4-BE49-F238E27FC236}">
                  <a16:creationId xmlns:a16="http://schemas.microsoft.com/office/drawing/2014/main" id="{84E1C91A-4B06-4852-918C-6380FA986B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6" name="Title 5">
            <a:extLst>
              <a:ext uri="{FF2B5EF4-FFF2-40B4-BE49-F238E27FC236}">
                <a16:creationId xmlns:a16="http://schemas.microsoft.com/office/drawing/2014/main" id="{6D3296F1-69FA-45D0-9818-D9631EA4F049}"/>
              </a:ext>
            </a:extLst>
          </p:cNvPr>
          <p:cNvSpPr>
            <a:spLocks noGrp="1"/>
          </p:cNvSpPr>
          <p:nvPr>
            <p:ph type="title"/>
          </p:nvPr>
        </p:nvSpPr>
        <p:spPr>
          <a:xfrm>
            <a:off x="908115" y="466522"/>
            <a:ext cx="10488547" cy="1823871"/>
          </a:xfrm>
        </p:spPr>
        <p:txBody>
          <a:bodyPr>
            <a:normAutofit fontScale="90000"/>
          </a:bodyPr>
          <a:lstStyle/>
          <a:p>
            <a:r>
              <a:rPr lang="en-CA" sz="4700">
                <a:latin typeface="Segoe UI Semibold" panose="020B0702040204020203" pitchFamily="34" charset="0"/>
                <a:cs typeface="Segoe UI Semibold" panose="020B0702040204020203" pitchFamily="34" charset="0"/>
              </a:rPr>
              <a:t>Creative Entrepreneurship Project (CEP)</a:t>
            </a:r>
            <a:br>
              <a:rPr lang="en-CA" sz="2500"/>
            </a:br>
            <a:r>
              <a:rPr lang="en-US" sz="2800" i="1">
                <a:solidFill>
                  <a:schemeClr val="accent2"/>
                </a:solidFill>
                <a:latin typeface="Segoe UI Semibold" panose="020B0702040204020203" pitchFamily="34" charset="0"/>
                <a:cs typeface="Segoe UI Semibold" panose="020B0702040204020203" pitchFamily="34" charset="0"/>
              </a:rPr>
              <a:t>San Jose, California</a:t>
            </a:r>
            <a:br>
              <a:rPr lang="en-US" sz="2800" i="1">
                <a:latin typeface="Segoe UI Semibold" panose="020B0702040204020203" pitchFamily="34" charset="0"/>
                <a:cs typeface="Segoe UI Semibold" panose="020B0702040204020203" pitchFamily="34" charset="0"/>
              </a:rPr>
            </a:br>
            <a:endParaRPr lang="en-CA" sz="2500"/>
          </a:p>
        </p:txBody>
      </p:sp>
      <p:sp>
        <p:nvSpPr>
          <p:cNvPr id="51" name="Rectangle 50" hidden="1">
            <a:extLst>
              <a:ext uri="{FF2B5EF4-FFF2-40B4-BE49-F238E27FC236}">
                <a16:creationId xmlns:a16="http://schemas.microsoft.com/office/drawing/2014/main" id="{E972DE0D-2E53-4159-ABD3-C60152426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030" y="2586474"/>
            <a:ext cx="4959318" cy="3678237"/>
          </a:xfrm>
          <a:prstGeom prst="rect">
            <a:avLst/>
          </a:prstGeom>
          <a:solidFill>
            <a:schemeClr val="bg1"/>
          </a:solidFill>
          <a:ln w="19050">
            <a:solidFill>
              <a:srgbClr val="F2EC3C"/>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F22C0BA5-3681-4B85-B001-E88604156E9B}"/>
              </a:ext>
            </a:extLst>
          </p:cNvPr>
          <p:cNvSpPr>
            <a:spLocks noGrp="1"/>
          </p:cNvSpPr>
          <p:nvPr>
            <p:ph idx="1"/>
          </p:nvPr>
        </p:nvSpPr>
        <p:spPr>
          <a:xfrm>
            <a:off x="6386442" y="2515047"/>
            <a:ext cx="4784870" cy="3699669"/>
          </a:xfrm>
        </p:spPr>
        <p:txBody>
          <a:bodyPr anchor="ctr">
            <a:noAutofit/>
          </a:bodyPr>
          <a:lstStyle/>
          <a:p>
            <a:pPr marL="0" indent="0">
              <a:lnSpc>
                <a:spcPct val="120000"/>
              </a:lnSpc>
              <a:spcAft>
                <a:spcPts val="600"/>
              </a:spcAft>
              <a:buClr>
                <a:srgbClr val="F2EC3C"/>
              </a:buClr>
              <a:buNone/>
            </a:pPr>
            <a:r>
              <a:rPr lang="en-US" sz="1800">
                <a:latin typeface="Segoe UI Semilight" panose="020B0402040204020203" pitchFamily="34" charset="0"/>
                <a:cs typeface="Segoe UI Semilight" panose="020B0402040204020203" pitchFamily="34" charset="0"/>
              </a:rPr>
              <a:t>Enrich cultural vibrancy and enhance creative economy by actively providing support to artists living or working in San Jose.</a:t>
            </a:r>
            <a:endParaRPr lang="en-CA" sz="1800"/>
          </a:p>
          <a:p>
            <a:pPr marL="0" indent="0">
              <a:lnSpc>
                <a:spcPct val="120000"/>
              </a:lnSpc>
              <a:spcAft>
                <a:spcPts val="600"/>
              </a:spcAft>
              <a:buClr>
                <a:srgbClr val="F2EC3C"/>
              </a:buClr>
              <a:buNone/>
            </a:pPr>
            <a:r>
              <a:rPr lang="en-US" sz="1800" b="0" i="0">
                <a:effectLst/>
                <a:latin typeface="Segoe UI Semilight" panose="020B0402040204020203" pitchFamily="34" charset="0"/>
                <a:cs typeface="Segoe UI Semilight" panose="020B0402040204020203" pitchFamily="34" charset="0"/>
              </a:rPr>
              <a:t>City-led Creative Entrepreneur Project (CEP) focuses support on individual artists, rather than typical support for organizations.</a:t>
            </a:r>
          </a:p>
          <a:p>
            <a:pPr marL="0" indent="0">
              <a:lnSpc>
                <a:spcPct val="120000"/>
              </a:lnSpc>
              <a:spcAft>
                <a:spcPts val="600"/>
              </a:spcAft>
              <a:buClr>
                <a:srgbClr val="F2EC3C"/>
              </a:buClr>
              <a:buNone/>
            </a:pPr>
            <a:r>
              <a:rPr lang="en-US" sz="1800">
                <a:latin typeface="Segoe UI Semilight" panose="020B0402040204020203" pitchFamily="34" charset="0"/>
                <a:cs typeface="Segoe UI Semilight" panose="020B0402040204020203" pitchFamily="34" charset="0"/>
              </a:rPr>
              <a:t>Began with a needs and resource assessment</a:t>
            </a:r>
            <a:endParaRPr lang="en-US" sz="1800" b="0" i="0">
              <a:effectLst/>
              <a:latin typeface="Segoe UI Semilight" panose="020B0402040204020203" pitchFamily="34" charset="0"/>
              <a:cs typeface="Segoe UI Semilight" panose="020B0402040204020203" pitchFamily="34" charset="0"/>
            </a:endParaRPr>
          </a:p>
          <a:p>
            <a:pPr marL="0" indent="0">
              <a:lnSpc>
                <a:spcPct val="120000"/>
              </a:lnSpc>
              <a:spcAft>
                <a:spcPts val="600"/>
              </a:spcAft>
              <a:buClr>
                <a:srgbClr val="F2EC3C"/>
              </a:buClr>
              <a:buNone/>
            </a:pPr>
            <a:r>
              <a:rPr lang="en-US" sz="1800" b="0" i="0">
                <a:effectLst/>
                <a:latin typeface="Segoe UI Semilight" panose="020B0402040204020203" pitchFamily="34" charset="0"/>
                <a:cs typeface="Segoe UI Semilight" panose="020B0402040204020203" pitchFamily="34" charset="0"/>
              </a:rPr>
              <a:t>Pilot training programs, pilot program of encouragement grants, and convening opportunities.</a:t>
            </a:r>
          </a:p>
        </p:txBody>
      </p:sp>
      <p:sp>
        <p:nvSpPr>
          <p:cNvPr id="9" name="TextBox 8">
            <a:extLst>
              <a:ext uri="{FF2B5EF4-FFF2-40B4-BE49-F238E27FC236}">
                <a16:creationId xmlns:a16="http://schemas.microsoft.com/office/drawing/2014/main" id="{DEF9310B-9B46-4127-BAC6-6DF6D21C57DA}"/>
              </a:ext>
            </a:extLst>
          </p:cNvPr>
          <p:cNvSpPr txBox="1"/>
          <p:nvPr/>
        </p:nvSpPr>
        <p:spPr>
          <a:xfrm>
            <a:off x="4379976" y="5574172"/>
            <a:ext cx="6976872" cy="1117101"/>
          </a:xfrm>
          <a:prstGeom prst="rect">
            <a:avLst/>
          </a:prstGeom>
        </p:spPr>
        <p:txBody>
          <a:bodyPr vert="horz" lIns="91440" tIns="45720" rIns="91440" bIns="45720" rtlCol="0" anchor="ctr">
            <a:noAutofit/>
          </a:bodyPr>
          <a:lstStyle/>
          <a:p>
            <a:pPr indent="-228600">
              <a:lnSpc>
                <a:spcPct val="90000"/>
              </a:lnSpc>
              <a:spcAft>
                <a:spcPts val="600"/>
              </a:spcAft>
              <a:buFont typeface="Arial" panose="020B0604020202020204" pitchFamily="34" charset="0"/>
              <a:buChar char="•"/>
            </a:pPr>
            <a:endParaRPr lang="en-US" sz="1100" i="0">
              <a:solidFill>
                <a:schemeClr val="bg1"/>
              </a:solidFill>
              <a:effectLst/>
            </a:endParaRPr>
          </a:p>
        </p:txBody>
      </p:sp>
      <p:pic>
        <p:nvPicPr>
          <p:cNvPr id="4" name="Picture 3" descr="A picture containing mountain, blurry, person, wave&#10;&#10;Description automatically generated">
            <a:extLst>
              <a:ext uri="{FF2B5EF4-FFF2-40B4-BE49-F238E27FC236}">
                <a16:creationId xmlns:a16="http://schemas.microsoft.com/office/drawing/2014/main" id="{CCFA45BC-B73F-49F0-9413-A469A1442BF4}"/>
              </a:ext>
            </a:extLst>
          </p:cNvPr>
          <p:cNvPicPr>
            <a:picLocks noChangeAspect="1"/>
          </p:cNvPicPr>
          <p:nvPr/>
        </p:nvPicPr>
        <p:blipFill rotWithShape="1">
          <a:blip r:embed="rId3">
            <a:extLst>
              <a:ext uri="{28A0092B-C50C-407E-A947-70E740481C1C}">
                <a14:useLocalDpi xmlns:a14="http://schemas.microsoft.com/office/drawing/2010/main" val="0"/>
              </a:ext>
            </a:extLst>
          </a:blip>
          <a:srcRect l="88840" r="8402"/>
          <a:stretch/>
        </p:blipFill>
        <p:spPr>
          <a:xfrm rot="16200000">
            <a:off x="5927905" y="-5927904"/>
            <a:ext cx="336191" cy="12191999"/>
          </a:xfrm>
          <a:prstGeom prst="rect">
            <a:avLst/>
          </a:prstGeom>
        </p:spPr>
      </p:pic>
      <p:pic>
        <p:nvPicPr>
          <p:cNvPr id="50" name="Picture 49">
            <a:extLst>
              <a:ext uri="{FF2B5EF4-FFF2-40B4-BE49-F238E27FC236}">
                <a16:creationId xmlns:a16="http://schemas.microsoft.com/office/drawing/2014/main" id="{201B7258-3B5D-45CC-BBC9-411AF0403ADF}"/>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t="-25661" r="10171" b="-59346"/>
          <a:stretch/>
        </p:blipFill>
        <p:spPr>
          <a:xfrm>
            <a:off x="6541534" y="1992346"/>
            <a:ext cx="4343953" cy="203014"/>
          </a:xfrm>
          <a:prstGeom prst="rect">
            <a:avLst/>
          </a:prstGeom>
        </p:spPr>
      </p:pic>
      <p:sp>
        <p:nvSpPr>
          <p:cNvPr id="54" name="Oval 53">
            <a:extLst>
              <a:ext uri="{FF2B5EF4-FFF2-40B4-BE49-F238E27FC236}">
                <a16:creationId xmlns:a16="http://schemas.microsoft.com/office/drawing/2014/main" id="{7DF0EF7D-2F0C-4CD6-B076-B239F9DD9F9D}"/>
              </a:ext>
            </a:extLst>
          </p:cNvPr>
          <p:cNvSpPr/>
          <p:nvPr/>
        </p:nvSpPr>
        <p:spPr>
          <a:xfrm>
            <a:off x="5914749" y="2511580"/>
            <a:ext cx="270588" cy="270588"/>
          </a:xfrm>
          <a:prstGeom prst="ellipse">
            <a:avLst/>
          </a:prstGeom>
          <a:solidFill>
            <a:srgbClr val="DE713E"/>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3F61EF9C-7F29-4A95-A657-C0AD1CF206AB}"/>
              </a:ext>
            </a:extLst>
          </p:cNvPr>
          <p:cNvSpPr/>
          <p:nvPr/>
        </p:nvSpPr>
        <p:spPr>
          <a:xfrm>
            <a:off x="5935786" y="3679190"/>
            <a:ext cx="270588" cy="270588"/>
          </a:xfrm>
          <a:prstGeom prst="ellipse">
            <a:avLst/>
          </a:prstGeom>
          <a:solidFill>
            <a:srgbClr val="DE713E"/>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3E15C09A-EAFA-45B5-B153-A0262FD5F446}"/>
              </a:ext>
            </a:extLst>
          </p:cNvPr>
          <p:cNvSpPr/>
          <p:nvPr/>
        </p:nvSpPr>
        <p:spPr>
          <a:xfrm>
            <a:off x="5943439" y="4844092"/>
            <a:ext cx="270588" cy="270588"/>
          </a:xfrm>
          <a:prstGeom prst="ellipse">
            <a:avLst/>
          </a:prstGeom>
          <a:solidFill>
            <a:srgbClr val="DE713E"/>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F45E9A06-8630-4493-B295-92029FC5E4FF}"/>
              </a:ext>
            </a:extLst>
          </p:cNvPr>
          <p:cNvSpPr/>
          <p:nvPr/>
        </p:nvSpPr>
        <p:spPr>
          <a:xfrm>
            <a:off x="5953206" y="5391077"/>
            <a:ext cx="270588" cy="270588"/>
          </a:xfrm>
          <a:prstGeom prst="ellipse">
            <a:avLst/>
          </a:prstGeom>
          <a:solidFill>
            <a:srgbClr val="DE713E"/>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descr="Group brainstorm outline">
            <a:extLst>
              <a:ext uri="{FF2B5EF4-FFF2-40B4-BE49-F238E27FC236}">
                <a16:creationId xmlns:a16="http://schemas.microsoft.com/office/drawing/2014/main" id="{E3068A6F-D9FC-48AE-88B2-4D9FBE1CA31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89836" y="2148017"/>
            <a:ext cx="3772125" cy="3772125"/>
          </a:xfrm>
          <a:prstGeom prst="rect">
            <a:avLst/>
          </a:prstGeom>
        </p:spPr>
      </p:pic>
    </p:spTree>
    <p:extLst>
      <p:ext uri="{BB962C8B-B14F-4D97-AF65-F5344CB8AC3E}">
        <p14:creationId xmlns:p14="http://schemas.microsoft.com/office/powerpoint/2010/main" val="32112712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28" name="Rectangle 27" hidden="1">
            <a:extLst>
              <a:ext uri="{FF2B5EF4-FFF2-40B4-BE49-F238E27FC236}">
                <a16:creationId xmlns:a16="http://schemas.microsoft.com/office/drawing/2014/main" id="{8ABFE404-8D65-4573-A3EF-6DF477936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6192"/>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 name="TextBox 4">
            <a:extLst>
              <a:ext uri="{FF2B5EF4-FFF2-40B4-BE49-F238E27FC236}">
                <a16:creationId xmlns:a16="http://schemas.microsoft.com/office/drawing/2014/main" id="{6842A9B1-E91A-499C-B3EA-88D0DDD4B183}"/>
              </a:ext>
            </a:extLst>
          </p:cNvPr>
          <p:cNvSpPr txBox="1"/>
          <p:nvPr/>
        </p:nvSpPr>
        <p:spPr>
          <a:xfrm>
            <a:off x="436777" y="529329"/>
            <a:ext cx="11099641" cy="1250644"/>
          </a:xfrm>
          <a:prstGeom prst="rect">
            <a:avLst/>
          </a:prstGeom>
        </p:spPr>
        <p:txBody>
          <a:bodyPr vert="horz" lIns="91440" tIns="45720" rIns="91440" bIns="45720" rtlCol="0" anchor="ctr">
            <a:noAutofit/>
          </a:bodyPr>
          <a:lstStyle/>
          <a:p>
            <a:pPr indent="-228600">
              <a:lnSpc>
                <a:spcPct val="90000"/>
              </a:lnSpc>
              <a:spcBef>
                <a:spcPct val="0"/>
              </a:spcBef>
              <a:spcAft>
                <a:spcPts val="600"/>
              </a:spcAft>
            </a:pPr>
            <a:r>
              <a:rPr lang="en-US" sz="4000" kern="1200">
                <a:solidFill>
                  <a:schemeClr val="bg1"/>
                </a:solidFill>
                <a:latin typeface="Segoe UI Semibold" panose="020B0702040204020203" pitchFamily="34" charset="0"/>
                <a:ea typeface="+mj-ea"/>
                <a:cs typeface="Segoe UI Semibold" panose="020B0702040204020203" pitchFamily="34" charset="0"/>
              </a:rPr>
              <a:t>Infrastructure as Public Art</a:t>
            </a:r>
          </a:p>
          <a:p>
            <a:pPr>
              <a:lnSpc>
                <a:spcPct val="90000"/>
              </a:lnSpc>
              <a:spcBef>
                <a:spcPct val="0"/>
              </a:spcBef>
              <a:spcAft>
                <a:spcPts val="600"/>
              </a:spcAft>
            </a:pPr>
            <a:r>
              <a:rPr lang="en-US" sz="2800" i="1">
                <a:solidFill>
                  <a:schemeClr val="accent2"/>
                </a:solidFill>
                <a:latin typeface="Segoe UI Semibold" panose="020B0702040204020203" pitchFamily="34" charset="0"/>
                <a:cs typeface="Segoe UI Semibold" panose="020B0702040204020203" pitchFamily="34" charset="0"/>
              </a:rPr>
              <a:t>Phoenix, Arizona</a:t>
            </a:r>
            <a:endParaRPr lang="en-US" sz="2500" i="1" kern="1200">
              <a:solidFill>
                <a:schemeClr val="bg1"/>
              </a:solidFill>
              <a:latin typeface="+mj-lt"/>
              <a:ea typeface="+mj-ea"/>
              <a:cs typeface="+mj-cs"/>
            </a:endParaRPr>
          </a:p>
        </p:txBody>
      </p:sp>
      <p:cxnSp>
        <p:nvCxnSpPr>
          <p:cNvPr id="30" name="Straight Connector 29">
            <a:extLst>
              <a:ext uri="{FF2B5EF4-FFF2-40B4-BE49-F238E27FC236}">
                <a16:creationId xmlns:a16="http://schemas.microsoft.com/office/drawing/2014/main" id="{AF5191F1-A1C8-4AEE-8007-DF304E42B1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47363" y="5086956"/>
            <a:ext cx="0" cy="13716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EF9310B-9B46-4127-BAC6-6DF6D21C57DA}"/>
              </a:ext>
            </a:extLst>
          </p:cNvPr>
          <p:cNvSpPr txBox="1"/>
          <p:nvPr/>
        </p:nvSpPr>
        <p:spPr>
          <a:xfrm>
            <a:off x="280998" y="2036000"/>
            <a:ext cx="5359514" cy="4665323"/>
          </a:xfrm>
          <a:prstGeom prst="rect">
            <a:avLst/>
          </a:prstGeom>
        </p:spPr>
        <p:txBody>
          <a:bodyPr vert="horz" lIns="91440" tIns="45720" rIns="91440" bIns="45720" rtlCol="0" anchor="ctr">
            <a:noAutofit/>
          </a:bodyPr>
          <a:lstStyle/>
          <a:p>
            <a:pPr marL="114300" lvl="0">
              <a:lnSpc>
                <a:spcPct val="90000"/>
              </a:lnSpc>
              <a:spcAft>
                <a:spcPts val="600"/>
              </a:spcAft>
              <a:buSzPts val="1000"/>
              <a:tabLst>
                <a:tab pos="457200" algn="l"/>
              </a:tabLst>
            </a:pPr>
            <a:r>
              <a:rPr lang="en-US" sz="2000">
                <a:solidFill>
                  <a:schemeClr val="bg1"/>
                </a:solidFill>
                <a:effectLst/>
                <a:latin typeface="Segoe UI Semilight" panose="020B0402040204020203" pitchFamily="34" charset="0"/>
                <a:cs typeface="Segoe UI Semilight" panose="020B0402040204020203" pitchFamily="34" charset="0"/>
              </a:rPr>
              <a:t>Infuse art and design into public facilities and spaces—freeway overpasses, recycling centers, neighborhood parks</a:t>
            </a:r>
          </a:p>
          <a:p>
            <a:pPr marL="57150" lvl="0">
              <a:lnSpc>
                <a:spcPct val="90000"/>
              </a:lnSpc>
              <a:spcAft>
                <a:spcPts val="600"/>
              </a:spcAft>
              <a:buSzPts val="1000"/>
              <a:tabLst>
                <a:tab pos="457200" algn="l"/>
              </a:tabLst>
            </a:pPr>
            <a:endParaRPr lang="en-US" sz="2000">
              <a:solidFill>
                <a:schemeClr val="bg1"/>
              </a:solidFill>
              <a:latin typeface="Segoe UI Semilight" panose="020B0402040204020203" pitchFamily="34" charset="0"/>
              <a:cs typeface="Segoe UI Semilight" panose="020B0402040204020203" pitchFamily="34" charset="0"/>
            </a:endParaRPr>
          </a:p>
          <a:p>
            <a:pPr marL="114300" lvl="0">
              <a:lnSpc>
                <a:spcPct val="90000"/>
              </a:lnSpc>
              <a:spcAft>
                <a:spcPts val="600"/>
              </a:spcAft>
              <a:buSzPts val="1000"/>
              <a:tabLst>
                <a:tab pos="457200" algn="l"/>
              </a:tabLst>
            </a:pPr>
            <a:r>
              <a:rPr lang="en-US" sz="2000">
                <a:solidFill>
                  <a:schemeClr val="bg1"/>
                </a:solidFill>
                <a:effectLst/>
                <a:latin typeface="Segoe UI Semilight" panose="020B0402040204020203" pitchFamily="34" charset="0"/>
                <a:cs typeface="Segoe UI Semilight" panose="020B0402040204020203" pitchFamily="34" charset="0"/>
              </a:rPr>
              <a:t>Landmark citywide public art master plan and percent for art funding stream.</a:t>
            </a:r>
          </a:p>
          <a:p>
            <a:pPr marL="57150" lvl="0">
              <a:lnSpc>
                <a:spcPct val="90000"/>
              </a:lnSpc>
              <a:spcAft>
                <a:spcPts val="600"/>
              </a:spcAft>
              <a:buSzPts val="1000"/>
              <a:tabLst>
                <a:tab pos="457200" algn="l"/>
              </a:tabLst>
            </a:pPr>
            <a:endParaRPr lang="en-US" sz="2000">
              <a:solidFill>
                <a:schemeClr val="bg1"/>
              </a:solidFill>
              <a:effectLst/>
              <a:latin typeface="Segoe UI Semilight" panose="020B0402040204020203" pitchFamily="34" charset="0"/>
              <a:cs typeface="Segoe UI Semilight" panose="020B0402040204020203" pitchFamily="34" charset="0"/>
            </a:endParaRPr>
          </a:p>
          <a:p>
            <a:pPr marL="114300" lvl="0">
              <a:lnSpc>
                <a:spcPct val="90000"/>
              </a:lnSpc>
              <a:spcAft>
                <a:spcPts val="600"/>
              </a:spcAft>
            </a:pPr>
            <a:r>
              <a:rPr lang="en-US" sz="2000">
                <a:solidFill>
                  <a:schemeClr val="bg1"/>
                </a:solidFill>
                <a:effectLst/>
                <a:latin typeface="Segoe UI Semilight" panose="020B0402040204020203" pitchFamily="34" charset="0"/>
                <a:cs typeface="Segoe UI Semilight" panose="020B0402040204020203" pitchFamily="34" charset="0"/>
              </a:rPr>
              <a:t>City has invested over </a:t>
            </a:r>
            <a:br>
              <a:rPr lang="en-US" sz="2000">
                <a:solidFill>
                  <a:schemeClr val="bg1"/>
                </a:solidFill>
                <a:effectLst/>
                <a:latin typeface="Segoe UI Semilight" panose="020B0402040204020203" pitchFamily="34" charset="0"/>
                <a:cs typeface="Segoe UI Semilight" panose="020B0402040204020203" pitchFamily="34" charset="0"/>
              </a:rPr>
            </a:br>
            <a:r>
              <a:rPr lang="en-US" sz="2000">
                <a:solidFill>
                  <a:schemeClr val="bg1"/>
                </a:solidFill>
                <a:effectLst/>
                <a:latin typeface="Segoe UI Semilight" panose="020B0402040204020203" pitchFamily="34" charset="0"/>
                <a:cs typeface="Segoe UI Semilight" panose="020B0402040204020203" pitchFamily="34" charset="0"/>
              </a:rPr>
              <a:t>$30 million in public art in past 20 years</a:t>
            </a:r>
          </a:p>
        </p:txBody>
      </p:sp>
      <p:pic>
        <p:nvPicPr>
          <p:cNvPr id="4" name="Picture 3" descr="A picture containing mountain, blurry, person, wave&#10;&#10;Description automatically generated">
            <a:extLst>
              <a:ext uri="{FF2B5EF4-FFF2-40B4-BE49-F238E27FC236}">
                <a16:creationId xmlns:a16="http://schemas.microsoft.com/office/drawing/2014/main" id="{CCFA45BC-B73F-49F0-9413-A469A1442BF4}"/>
              </a:ext>
            </a:extLst>
          </p:cNvPr>
          <p:cNvPicPr>
            <a:picLocks noChangeAspect="1"/>
          </p:cNvPicPr>
          <p:nvPr/>
        </p:nvPicPr>
        <p:blipFill rotWithShape="1">
          <a:blip r:embed="rId3">
            <a:extLst>
              <a:ext uri="{28A0092B-C50C-407E-A947-70E740481C1C}">
                <a14:useLocalDpi xmlns:a14="http://schemas.microsoft.com/office/drawing/2010/main" val="0"/>
              </a:ext>
            </a:extLst>
          </a:blip>
          <a:srcRect l="88840" r="8402"/>
          <a:stretch/>
        </p:blipFill>
        <p:spPr>
          <a:xfrm rot="16200000">
            <a:off x="5927905" y="-5927904"/>
            <a:ext cx="336191" cy="12191999"/>
          </a:xfrm>
          <a:prstGeom prst="rect">
            <a:avLst/>
          </a:prstGeom>
        </p:spPr>
      </p:pic>
      <p:pic>
        <p:nvPicPr>
          <p:cNvPr id="14" name="Picture 13">
            <a:extLst>
              <a:ext uri="{FF2B5EF4-FFF2-40B4-BE49-F238E27FC236}">
                <a16:creationId xmlns:a16="http://schemas.microsoft.com/office/drawing/2014/main" id="{E1ABAFE8-017B-4BA3-9CE8-7A8C8C5198BC}"/>
              </a:ext>
            </a:extLst>
          </p:cNvPr>
          <p:cNvPicPr>
            <a:picLocks noChangeAspect="1"/>
          </p:cNvPicPr>
          <p:nvPr/>
        </p:nvPicPr>
        <p:blipFill rotWithShape="1">
          <a:blip r:embed="rId4">
            <a:extLst>
              <a:ext uri="{28A0092B-C50C-407E-A947-70E740481C1C}">
                <a14:useLocalDpi xmlns:a14="http://schemas.microsoft.com/office/drawing/2010/main" val="0"/>
              </a:ext>
            </a:extLst>
          </a:blip>
          <a:srcRect l="48664" t="970" r="5432" b="-69457"/>
          <a:stretch/>
        </p:blipFill>
        <p:spPr>
          <a:xfrm>
            <a:off x="280998" y="1868466"/>
            <a:ext cx="7045963" cy="260201"/>
          </a:xfrm>
          <a:prstGeom prst="rect">
            <a:avLst/>
          </a:prstGeom>
        </p:spPr>
      </p:pic>
      <p:sp>
        <p:nvSpPr>
          <p:cNvPr id="15" name="Oval 14">
            <a:extLst>
              <a:ext uri="{FF2B5EF4-FFF2-40B4-BE49-F238E27FC236}">
                <a16:creationId xmlns:a16="http://schemas.microsoft.com/office/drawing/2014/main" id="{68CBD12E-B2DB-45B6-B1A2-D7EF3E93CECF}"/>
              </a:ext>
            </a:extLst>
          </p:cNvPr>
          <p:cNvSpPr/>
          <p:nvPr/>
        </p:nvSpPr>
        <p:spPr>
          <a:xfrm>
            <a:off x="106913" y="2978076"/>
            <a:ext cx="270588" cy="270588"/>
          </a:xfrm>
          <a:prstGeom prst="ellipse">
            <a:avLst/>
          </a:prstGeom>
          <a:solidFill>
            <a:srgbClr val="DE713E"/>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635EA89-4D36-4ADA-9107-9BB98CCB3AFB}"/>
              </a:ext>
            </a:extLst>
          </p:cNvPr>
          <p:cNvSpPr/>
          <p:nvPr/>
        </p:nvSpPr>
        <p:spPr>
          <a:xfrm>
            <a:off x="106913" y="4256835"/>
            <a:ext cx="270588" cy="270588"/>
          </a:xfrm>
          <a:prstGeom prst="ellipse">
            <a:avLst/>
          </a:prstGeom>
          <a:solidFill>
            <a:srgbClr val="DE713E"/>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3F418BE-A50B-4ABF-B79F-2A5FFE00F163}"/>
              </a:ext>
            </a:extLst>
          </p:cNvPr>
          <p:cNvSpPr/>
          <p:nvPr/>
        </p:nvSpPr>
        <p:spPr>
          <a:xfrm>
            <a:off x="106913" y="5265006"/>
            <a:ext cx="270588" cy="270588"/>
          </a:xfrm>
          <a:prstGeom prst="ellipse">
            <a:avLst/>
          </a:prstGeom>
          <a:solidFill>
            <a:srgbClr val="DE713E"/>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descr="Park scene outline">
            <a:extLst>
              <a:ext uri="{FF2B5EF4-FFF2-40B4-BE49-F238E27FC236}">
                <a16:creationId xmlns:a16="http://schemas.microsoft.com/office/drawing/2014/main" id="{BBAA3B86-9E9F-4BBE-999D-3C55A591660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76593" y="2128667"/>
            <a:ext cx="4473609" cy="4473609"/>
          </a:xfrm>
          <a:prstGeom prst="rect">
            <a:avLst/>
          </a:prstGeom>
        </p:spPr>
      </p:pic>
    </p:spTree>
    <p:extLst>
      <p:ext uri="{BB962C8B-B14F-4D97-AF65-F5344CB8AC3E}">
        <p14:creationId xmlns:p14="http://schemas.microsoft.com/office/powerpoint/2010/main" val="3872839943"/>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28" name="Rectangle 27" hidden="1">
            <a:extLst>
              <a:ext uri="{FF2B5EF4-FFF2-40B4-BE49-F238E27FC236}">
                <a16:creationId xmlns:a16="http://schemas.microsoft.com/office/drawing/2014/main" id="{8ABFE404-8D65-4573-A3EF-6DF477936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6192"/>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 name="TextBox 4">
            <a:extLst>
              <a:ext uri="{FF2B5EF4-FFF2-40B4-BE49-F238E27FC236}">
                <a16:creationId xmlns:a16="http://schemas.microsoft.com/office/drawing/2014/main" id="{6842A9B1-E91A-499C-B3EA-88D0DDD4B183}"/>
              </a:ext>
            </a:extLst>
          </p:cNvPr>
          <p:cNvSpPr txBox="1"/>
          <p:nvPr/>
        </p:nvSpPr>
        <p:spPr>
          <a:xfrm>
            <a:off x="436777" y="529329"/>
            <a:ext cx="11099641" cy="1250644"/>
          </a:xfrm>
          <a:prstGeom prst="rect">
            <a:avLst/>
          </a:prstGeom>
        </p:spPr>
        <p:txBody>
          <a:bodyPr vert="horz" lIns="91440" tIns="45720" rIns="91440" bIns="45720" rtlCol="0" anchor="ctr">
            <a:noAutofit/>
          </a:bodyPr>
          <a:lstStyle/>
          <a:p>
            <a:pPr indent="-228600">
              <a:lnSpc>
                <a:spcPct val="90000"/>
              </a:lnSpc>
              <a:spcBef>
                <a:spcPct val="0"/>
              </a:spcBef>
              <a:spcAft>
                <a:spcPts val="600"/>
              </a:spcAft>
            </a:pPr>
            <a:r>
              <a:rPr lang="en-US" sz="4000" kern="1200">
                <a:solidFill>
                  <a:schemeClr val="bg1"/>
                </a:solidFill>
                <a:latin typeface="Segoe UI Semibold" panose="020B0702040204020203" pitchFamily="34" charset="0"/>
                <a:ea typeface="+mj-ea"/>
                <a:cs typeface="Segoe UI Semibold" panose="020B0702040204020203" pitchFamily="34" charset="0"/>
              </a:rPr>
              <a:t>Meet Me at The Triangles</a:t>
            </a:r>
          </a:p>
          <a:p>
            <a:pPr>
              <a:lnSpc>
                <a:spcPct val="90000"/>
              </a:lnSpc>
              <a:spcBef>
                <a:spcPct val="0"/>
              </a:spcBef>
              <a:spcAft>
                <a:spcPts val="600"/>
              </a:spcAft>
            </a:pPr>
            <a:r>
              <a:rPr lang="en-US" sz="2800" i="1">
                <a:solidFill>
                  <a:schemeClr val="accent2"/>
                </a:solidFill>
                <a:latin typeface="Segoe UI Semibold" panose="020B0702040204020203" pitchFamily="34" charset="0"/>
                <a:cs typeface="Segoe UI Semibold" panose="020B0702040204020203" pitchFamily="34" charset="0"/>
              </a:rPr>
              <a:t>Montgomery County</a:t>
            </a:r>
            <a:endParaRPr lang="en-US" sz="2500" i="1" kern="1200">
              <a:solidFill>
                <a:schemeClr val="bg1"/>
              </a:solidFill>
              <a:latin typeface="+mj-lt"/>
              <a:ea typeface="+mj-ea"/>
              <a:cs typeface="+mj-cs"/>
            </a:endParaRPr>
          </a:p>
        </p:txBody>
      </p:sp>
      <p:cxnSp>
        <p:nvCxnSpPr>
          <p:cNvPr id="30" name="Straight Connector 29">
            <a:extLst>
              <a:ext uri="{FF2B5EF4-FFF2-40B4-BE49-F238E27FC236}">
                <a16:creationId xmlns:a16="http://schemas.microsoft.com/office/drawing/2014/main" id="{AF5191F1-A1C8-4AEE-8007-DF304E42B1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47363" y="5086956"/>
            <a:ext cx="0" cy="13716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mountain, blurry, person, wave&#10;&#10;Description automatically generated">
            <a:extLst>
              <a:ext uri="{FF2B5EF4-FFF2-40B4-BE49-F238E27FC236}">
                <a16:creationId xmlns:a16="http://schemas.microsoft.com/office/drawing/2014/main" id="{CCFA45BC-B73F-49F0-9413-A469A1442BF4}"/>
              </a:ext>
            </a:extLst>
          </p:cNvPr>
          <p:cNvPicPr>
            <a:picLocks noChangeAspect="1"/>
          </p:cNvPicPr>
          <p:nvPr/>
        </p:nvPicPr>
        <p:blipFill rotWithShape="1">
          <a:blip r:embed="rId3">
            <a:extLst>
              <a:ext uri="{28A0092B-C50C-407E-A947-70E740481C1C}">
                <a14:useLocalDpi xmlns:a14="http://schemas.microsoft.com/office/drawing/2010/main" val="0"/>
              </a:ext>
            </a:extLst>
          </a:blip>
          <a:srcRect l="88840" r="8402"/>
          <a:stretch/>
        </p:blipFill>
        <p:spPr>
          <a:xfrm rot="16200000">
            <a:off x="5927905" y="-5927904"/>
            <a:ext cx="336191" cy="12191999"/>
          </a:xfrm>
          <a:prstGeom prst="rect">
            <a:avLst/>
          </a:prstGeom>
        </p:spPr>
      </p:pic>
      <p:pic>
        <p:nvPicPr>
          <p:cNvPr id="14" name="Picture 13">
            <a:extLst>
              <a:ext uri="{FF2B5EF4-FFF2-40B4-BE49-F238E27FC236}">
                <a16:creationId xmlns:a16="http://schemas.microsoft.com/office/drawing/2014/main" id="{E1ABAFE8-017B-4BA3-9CE8-7A8C8C5198BC}"/>
              </a:ext>
            </a:extLst>
          </p:cNvPr>
          <p:cNvPicPr>
            <a:picLocks noChangeAspect="1"/>
          </p:cNvPicPr>
          <p:nvPr/>
        </p:nvPicPr>
        <p:blipFill rotWithShape="1">
          <a:blip r:embed="rId4">
            <a:extLst>
              <a:ext uri="{28A0092B-C50C-407E-A947-70E740481C1C}">
                <a14:useLocalDpi xmlns:a14="http://schemas.microsoft.com/office/drawing/2010/main" val="0"/>
              </a:ext>
            </a:extLst>
          </a:blip>
          <a:srcRect l="48664" t="970" r="18896" b="-26434"/>
          <a:stretch/>
        </p:blipFill>
        <p:spPr>
          <a:xfrm>
            <a:off x="280999" y="1868467"/>
            <a:ext cx="4979314" cy="193758"/>
          </a:xfrm>
          <a:prstGeom prst="rect">
            <a:avLst/>
          </a:prstGeom>
        </p:spPr>
      </p:pic>
      <p:sp>
        <p:nvSpPr>
          <p:cNvPr id="15" name="Oval 14">
            <a:extLst>
              <a:ext uri="{FF2B5EF4-FFF2-40B4-BE49-F238E27FC236}">
                <a16:creationId xmlns:a16="http://schemas.microsoft.com/office/drawing/2014/main" id="{68CBD12E-B2DB-45B6-B1A2-D7EF3E93CECF}"/>
              </a:ext>
            </a:extLst>
          </p:cNvPr>
          <p:cNvSpPr/>
          <p:nvPr/>
        </p:nvSpPr>
        <p:spPr>
          <a:xfrm>
            <a:off x="432053" y="2418077"/>
            <a:ext cx="270588" cy="270588"/>
          </a:xfrm>
          <a:prstGeom prst="ellipse">
            <a:avLst/>
          </a:prstGeom>
          <a:solidFill>
            <a:srgbClr val="DE713E"/>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635EA89-4D36-4ADA-9107-9BB98CCB3AFB}"/>
              </a:ext>
            </a:extLst>
          </p:cNvPr>
          <p:cNvSpPr/>
          <p:nvPr/>
        </p:nvSpPr>
        <p:spPr>
          <a:xfrm>
            <a:off x="432053" y="3299889"/>
            <a:ext cx="270588" cy="270588"/>
          </a:xfrm>
          <a:prstGeom prst="ellipse">
            <a:avLst/>
          </a:prstGeom>
          <a:solidFill>
            <a:srgbClr val="DE713E"/>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3F418BE-A50B-4ABF-B79F-2A5FFE00F163}"/>
              </a:ext>
            </a:extLst>
          </p:cNvPr>
          <p:cNvSpPr/>
          <p:nvPr/>
        </p:nvSpPr>
        <p:spPr>
          <a:xfrm>
            <a:off x="432053" y="4040683"/>
            <a:ext cx="270588" cy="270588"/>
          </a:xfrm>
          <a:prstGeom prst="ellipse">
            <a:avLst/>
          </a:prstGeom>
          <a:solidFill>
            <a:srgbClr val="DE713E"/>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8476D0E3-A213-4255-8F88-86D0E7E9AE62}"/>
              </a:ext>
            </a:extLst>
          </p:cNvPr>
          <p:cNvSpPr txBox="1"/>
          <p:nvPr/>
        </p:nvSpPr>
        <p:spPr>
          <a:xfrm>
            <a:off x="754229" y="2358587"/>
            <a:ext cx="4621639" cy="4396332"/>
          </a:xfrm>
          <a:prstGeom prst="rect">
            <a:avLst/>
          </a:prstGeom>
          <a:noFill/>
        </p:spPr>
        <p:txBody>
          <a:bodyPr wrap="square">
            <a:spAutoFit/>
          </a:bodyPr>
          <a:lstStyle/>
          <a:p>
            <a:pPr lvl="0" fontAlgn="base">
              <a:lnSpc>
                <a:spcPct val="107000"/>
              </a:lnSpc>
              <a:spcAft>
                <a:spcPts val="1200"/>
              </a:spcAft>
              <a:buSzPts val="1000"/>
              <a:tabLst>
                <a:tab pos="457200" algn="l"/>
              </a:tabLst>
            </a:pPr>
            <a:r>
              <a:rPr lang="en-CA">
                <a:solidFill>
                  <a:srgbClr val="000000"/>
                </a:solidFill>
                <a:effectLst/>
                <a:latin typeface="Segoe UI Semilight" panose="020B0402040204020203" pitchFamily="34" charset="0"/>
                <a:ea typeface="Times New Roman" panose="02020603050405020304" pitchFamily="18" charset="0"/>
                <a:cs typeface="Segoe UI Semilight" panose="020B0402040204020203" pitchFamily="34" charset="0"/>
              </a:rPr>
              <a:t>Public art sculpture</a:t>
            </a:r>
            <a:endParaRPr lang="en-CA">
              <a:solidFill>
                <a:srgbClr val="000000"/>
              </a:solidFill>
              <a:effectLst/>
              <a:latin typeface="Segoe UI Semilight" panose="020B0402040204020203" pitchFamily="34" charset="0"/>
              <a:ea typeface="Calibri" panose="020F0502020204030204" pitchFamily="34" charset="0"/>
              <a:cs typeface="Segoe UI Semilight" panose="020B0402040204020203" pitchFamily="34" charset="0"/>
            </a:endParaRPr>
          </a:p>
          <a:p>
            <a:pPr lvl="0" fontAlgn="base">
              <a:lnSpc>
                <a:spcPct val="107000"/>
              </a:lnSpc>
              <a:spcAft>
                <a:spcPts val="1200"/>
              </a:spcAft>
              <a:buSzPts val="1000"/>
              <a:tabLst>
                <a:tab pos="457200" algn="l"/>
              </a:tabLst>
            </a:pPr>
            <a:r>
              <a:rPr lang="en-CA">
                <a:solidFill>
                  <a:srgbClr val="000000"/>
                </a:solidFill>
                <a:effectLst/>
                <a:latin typeface="Segoe UI Semilight" panose="020B0402040204020203" pitchFamily="34" charset="0"/>
                <a:ea typeface="Times New Roman" panose="02020603050405020304" pitchFamily="18" charset="0"/>
                <a:cs typeface="Segoe UI Semilight" panose="020B0402040204020203" pitchFamily="34" charset="0"/>
              </a:rPr>
              <a:t>Capstone of major civic placemaking project </a:t>
            </a:r>
            <a:endParaRPr lang="en-CA">
              <a:solidFill>
                <a:srgbClr val="000000"/>
              </a:solidFill>
              <a:effectLst/>
              <a:latin typeface="Segoe UI Semilight" panose="020B0402040204020203" pitchFamily="34" charset="0"/>
              <a:ea typeface="Calibri" panose="020F0502020204030204" pitchFamily="34" charset="0"/>
              <a:cs typeface="Segoe UI Semilight" panose="020B0402040204020203" pitchFamily="34" charset="0"/>
            </a:endParaRPr>
          </a:p>
          <a:p>
            <a:pPr lvl="0" fontAlgn="base">
              <a:lnSpc>
                <a:spcPct val="107000"/>
              </a:lnSpc>
              <a:spcAft>
                <a:spcPts val="1200"/>
              </a:spcAft>
              <a:buSzPts val="1000"/>
              <a:tabLst>
                <a:tab pos="457200" algn="l"/>
              </a:tabLst>
            </a:pPr>
            <a:r>
              <a:rPr lang="en-CA">
                <a:solidFill>
                  <a:srgbClr val="000000"/>
                </a:solidFill>
                <a:effectLst/>
                <a:latin typeface="Segoe UI Semilight" panose="020B0402040204020203" pitchFamily="34" charset="0"/>
                <a:ea typeface="Times New Roman" panose="02020603050405020304" pitchFamily="18" charset="0"/>
                <a:cs typeface="Segoe UI Semilight" panose="020B0402040204020203" pitchFamily="34" charset="0"/>
              </a:rPr>
              <a:t>Part of larger project, the Wheaton Headquarters, a new County office building </a:t>
            </a:r>
            <a:endParaRPr lang="en-CA">
              <a:solidFill>
                <a:srgbClr val="000000"/>
              </a:solidFill>
              <a:effectLst/>
              <a:latin typeface="Segoe UI Semilight" panose="020B0402040204020203" pitchFamily="34" charset="0"/>
              <a:ea typeface="Calibri" panose="020F0502020204030204" pitchFamily="34" charset="0"/>
              <a:cs typeface="Segoe UI Semilight" panose="020B0402040204020203" pitchFamily="34" charset="0"/>
            </a:endParaRPr>
          </a:p>
          <a:p>
            <a:pPr lvl="0" fontAlgn="base">
              <a:lnSpc>
                <a:spcPct val="107000"/>
              </a:lnSpc>
              <a:spcAft>
                <a:spcPts val="1200"/>
              </a:spcAft>
              <a:buSzPts val="1000"/>
              <a:tabLst>
                <a:tab pos="457200" algn="l"/>
              </a:tabLst>
            </a:pPr>
            <a:r>
              <a:rPr lang="en-CA">
                <a:solidFill>
                  <a:srgbClr val="000000"/>
                </a:solidFill>
                <a:effectLst/>
                <a:latin typeface="Segoe UI Semilight" panose="020B0402040204020203" pitchFamily="34" charset="0"/>
                <a:ea typeface="Times New Roman" panose="02020603050405020304" pitchFamily="18" charset="0"/>
                <a:cs typeface="Segoe UI Semilight" panose="020B0402040204020203" pitchFamily="34" charset="0"/>
              </a:rPr>
              <a:t>Represents largest public and private investment in Wheaton since construction of Metrorail </a:t>
            </a:r>
            <a:endParaRPr lang="en-CA">
              <a:solidFill>
                <a:srgbClr val="000000"/>
              </a:solidFill>
              <a:effectLst/>
              <a:latin typeface="Segoe UI Semilight" panose="020B0402040204020203" pitchFamily="34" charset="0"/>
              <a:ea typeface="Calibri" panose="020F0502020204030204" pitchFamily="34" charset="0"/>
              <a:cs typeface="Segoe UI Semilight" panose="020B0402040204020203" pitchFamily="34" charset="0"/>
            </a:endParaRPr>
          </a:p>
          <a:p>
            <a:pPr lvl="0" fontAlgn="base">
              <a:lnSpc>
                <a:spcPct val="107000"/>
              </a:lnSpc>
              <a:spcAft>
                <a:spcPts val="1200"/>
              </a:spcAft>
              <a:buSzPts val="1000"/>
              <a:tabLst>
                <a:tab pos="457200" algn="l"/>
              </a:tabLst>
            </a:pPr>
            <a:r>
              <a:rPr lang="en-CA">
                <a:solidFill>
                  <a:srgbClr val="000000"/>
                </a:solidFill>
                <a:effectLst/>
                <a:latin typeface="Segoe UI Semilight" panose="020B0402040204020203" pitchFamily="34" charset="0"/>
                <a:ea typeface="Times New Roman" panose="02020603050405020304" pitchFamily="18" charset="0"/>
                <a:cs typeface="Segoe UI Semilight" panose="020B0402040204020203" pitchFamily="34" charset="0"/>
              </a:rPr>
              <a:t>Sits at pedestrian crossroads of major transportation, retail, and office investments</a:t>
            </a:r>
            <a:endParaRPr lang="en-CA">
              <a:solidFill>
                <a:srgbClr val="000000"/>
              </a:solidFill>
              <a:effectLst/>
              <a:latin typeface="Segoe UI Semilight" panose="020B0402040204020203" pitchFamily="34" charset="0"/>
              <a:ea typeface="Calibri" panose="020F0502020204030204" pitchFamily="34" charset="0"/>
              <a:cs typeface="Segoe UI Semilight" panose="020B0402040204020203" pitchFamily="34" charset="0"/>
            </a:endParaRPr>
          </a:p>
          <a:p>
            <a:pPr lvl="0" fontAlgn="base">
              <a:lnSpc>
                <a:spcPct val="107000"/>
              </a:lnSpc>
              <a:spcAft>
                <a:spcPts val="1200"/>
              </a:spcAft>
              <a:buSzPts val="1000"/>
              <a:tabLst>
                <a:tab pos="457200" algn="l"/>
              </a:tabLst>
            </a:pPr>
            <a:r>
              <a:rPr lang="en-CA">
                <a:solidFill>
                  <a:srgbClr val="000000"/>
                </a:solidFill>
                <a:effectLst/>
                <a:latin typeface="Segoe UI Semilight" panose="020B0402040204020203" pitchFamily="34" charset="0"/>
                <a:ea typeface="Times New Roman" panose="02020603050405020304" pitchFamily="18" charset="0"/>
                <a:cs typeface="Segoe UI Semilight" panose="020B0402040204020203" pitchFamily="34" charset="0"/>
              </a:rPr>
              <a:t>Funding and project management partnership between developer and Arts and Humanities Council of Montgomery County</a:t>
            </a:r>
            <a:endParaRPr lang="en-CA">
              <a:solidFill>
                <a:srgbClr val="000000"/>
              </a:solidFill>
              <a:effectLst/>
              <a:latin typeface="Segoe UI Semilight" panose="020B0402040204020203" pitchFamily="34" charset="0"/>
              <a:ea typeface="Calibri" panose="020F0502020204030204" pitchFamily="34" charset="0"/>
              <a:cs typeface="Segoe UI Semilight" panose="020B0402040204020203" pitchFamily="34" charset="0"/>
            </a:endParaRPr>
          </a:p>
        </p:txBody>
      </p:sp>
      <p:sp>
        <p:nvSpPr>
          <p:cNvPr id="19" name="Oval 18">
            <a:extLst>
              <a:ext uri="{FF2B5EF4-FFF2-40B4-BE49-F238E27FC236}">
                <a16:creationId xmlns:a16="http://schemas.microsoft.com/office/drawing/2014/main" id="{044772A3-90FB-43B9-AD5E-E5ABB3834B67}"/>
              </a:ext>
            </a:extLst>
          </p:cNvPr>
          <p:cNvSpPr/>
          <p:nvPr/>
        </p:nvSpPr>
        <p:spPr>
          <a:xfrm>
            <a:off x="432053" y="2850289"/>
            <a:ext cx="270588" cy="270588"/>
          </a:xfrm>
          <a:prstGeom prst="ellipse">
            <a:avLst/>
          </a:prstGeom>
          <a:solidFill>
            <a:srgbClr val="DE713E"/>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A0B028E-A4FB-4B85-9973-616D1D275DCD}"/>
              </a:ext>
            </a:extLst>
          </p:cNvPr>
          <p:cNvSpPr/>
          <p:nvPr/>
        </p:nvSpPr>
        <p:spPr>
          <a:xfrm>
            <a:off x="432053" y="5071663"/>
            <a:ext cx="270588" cy="270588"/>
          </a:xfrm>
          <a:prstGeom prst="ellipse">
            <a:avLst/>
          </a:prstGeom>
          <a:solidFill>
            <a:srgbClr val="DE713E"/>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3B3252A-6771-4998-94D2-1012E140A039}"/>
              </a:ext>
            </a:extLst>
          </p:cNvPr>
          <p:cNvSpPr/>
          <p:nvPr/>
        </p:nvSpPr>
        <p:spPr>
          <a:xfrm>
            <a:off x="432053" y="5818639"/>
            <a:ext cx="270588" cy="270588"/>
          </a:xfrm>
          <a:prstGeom prst="ellipse">
            <a:avLst/>
          </a:prstGeom>
          <a:solidFill>
            <a:srgbClr val="DE713E"/>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DD00FFD-80D0-4C8E-9F1E-2ABB4F785B8C}"/>
              </a:ext>
            </a:extLst>
          </p:cNvPr>
          <p:cNvPicPr>
            <a:picLocks noChangeAspect="1"/>
          </p:cNvPicPr>
          <p:nvPr/>
        </p:nvPicPr>
        <p:blipFill>
          <a:blip r:embed="rId5"/>
          <a:stretch>
            <a:fillRect/>
          </a:stretch>
        </p:blipFill>
        <p:spPr>
          <a:xfrm>
            <a:off x="5541666" y="1339861"/>
            <a:ext cx="6650334" cy="4728608"/>
          </a:xfrm>
          <a:prstGeom prst="rect">
            <a:avLst/>
          </a:prstGeom>
        </p:spPr>
      </p:pic>
      <p:sp>
        <p:nvSpPr>
          <p:cNvPr id="23" name="TextBox 22">
            <a:extLst>
              <a:ext uri="{FF2B5EF4-FFF2-40B4-BE49-F238E27FC236}">
                <a16:creationId xmlns:a16="http://schemas.microsoft.com/office/drawing/2014/main" id="{4E6637E1-6889-4F4C-9DC4-03C7EE797E4F}"/>
              </a:ext>
            </a:extLst>
          </p:cNvPr>
          <p:cNvSpPr txBox="1"/>
          <p:nvPr/>
        </p:nvSpPr>
        <p:spPr>
          <a:xfrm>
            <a:off x="5986597" y="6132505"/>
            <a:ext cx="6099462" cy="622414"/>
          </a:xfrm>
          <a:prstGeom prst="rect">
            <a:avLst/>
          </a:prstGeom>
          <a:noFill/>
        </p:spPr>
        <p:txBody>
          <a:bodyPr wrap="square">
            <a:spAutoFit/>
          </a:bodyPr>
          <a:lstStyle/>
          <a:p>
            <a:pPr>
              <a:lnSpc>
                <a:spcPct val="107000"/>
              </a:lnSpc>
              <a:spcAft>
                <a:spcPts val="800"/>
              </a:spcAft>
            </a:pPr>
            <a:r>
              <a:rPr lang="en-CA" sz="1100">
                <a:solidFill>
                  <a:srgbClr val="000000"/>
                </a:solidFill>
                <a:effectLst/>
                <a:latin typeface="Segoe UI Semilight" panose="020B0402040204020203" pitchFamily="34" charset="0"/>
                <a:ea typeface="Times New Roman" panose="02020603050405020304" pitchFamily="18" charset="0"/>
                <a:cs typeface="Segoe UI Semilight" panose="020B0402040204020203" pitchFamily="34" charset="0"/>
              </a:rPr>
              <a:t>Photo </a:t>
            </a:r>
            <a:r>
              <a:rPr lang="en-CA" sz="1100">
                <a:solidFill>
                  <a:srgbClr val="000000"/>
                </a:solidFill>
                <a:latin typeface="Segoe UI Semilight" panose="020B0402040204020203" pitchFamily="34" charset="0"/>
                <a:ea typeface="Times New Roman" panose="02020603050405020304" pitchFamily="18" charset="0"/>
                <a:cs typeface="Segoe UI Semilight" panose="020B0402040204020203" pitchFamily="34" charset="0"/>
              </a:rPr>
              <a:t>Source: </a:t>
            </a:r>
            <a:r>
              <a:rPr lang="en-US" sz="1100">
                <a:solidFill>
                  <a:srgbClr val="000000"/>
                </a:solidFill>
                <a:latin typeface="Segoe UI Semilight" panose="020B0402040204020203" pitchFamily="34" charset="0"/>
                <a:ea typeface="Times New Roman" panose="02020603050405020304" pitchFamily="18" charset="0"/>
                <a:cs typeface="Segoe UI Semilight" panose="020B0402040204020203" pitchFamily="34" charset="0"/>
              </a:rPr>
              <a:t>Meet Me At the Triangles, Public Art Installation by master artist, </a:t>
            </a:r>
            <a:r>
              <a:rPr lang="en-US" sz="1100" err="1">
                <a:solidFill>
                  <a:srgbClr val="000000"/>
                </a:solidFill>
                <a:latin typeface="Segoe UI Semilight" panose="020B0402040204020203" pitchFamily="34" charset="0"/>
                <a:ea typeface="Times New Roman" panose="02020603050405020304" pitchFamily="18" charset="0"/>
                <a:cs typeface="Segoe UI Semilight" panose="020B0402040204020203" pitchFamily="34" charset="0"/>
              </a:rPr>
              <a:t>Norie</a:t>
            </a:r>
            <a:r>
              <a:rPr lang="en-US" sz="1100">
                <a:solidFill>
                  <a:srgbClr val="000000"/>
                </a:solidFill>
                <a:latin typeface="Segoe UI Semilight" panose="020B0402040204020203" pitchFamily="34" charset="0"/>
                <a:ea typeface="Times New Roman" panose="02020603050405020304" pitchFamily="18" charset="0"/>
                <a:cs typeface="Segoe UI Semilight" panose="020B0402040204020203" pitchFamily="34" charset="0"/>
              </a:rPr>
              <a:t> Sato and contributing artists Adrienne </a:t>
            </a:r>
            <a:r>
              <a:rPr lang="en-US" sz="1100" err="1">
                <a:solidFill>
                  <a:srgbClr val="000000"/>
                </a:solidFill>
                <a:latin typeface="Segoe UI Semilight" panose="020B0402040204020203" pitchFamily="34" charset="0"/>
                <a:ea typeface="Times New Roman" panose="02020603050405020304" pitchFamily="18" charset="0"/>
                <a:cs typeface="Segoe UI Semilight" panose="020B0402040204020203" pitchFamily="34" charset="0"/>
              </a:rPr>
              <a:t>Moumin</a:t>
            </a:r>
            <a:r>
              <a:rPr lang="en-US" sz="1100">
                <a:solidFill>
                  <a:srgbClr val="000000"/>
                </a:solidFill>
                <a:latin typeface="Segoe UI Semilight" panose="020B0402040204020203" pitchFamily="34" charset="0"/>
                <a:ea typeface="Times New Roman" panose="02020603050405020304" pitchFamily="18" charset="0"/>
                <a:cs typeface="Segoe UI Semilight" panose="020B0402040204020203" pitchFamily="34" charset="0"/>
              </a:rPr>
              <a:t>, Eric B. Ricks, and </a:t>
            </a:r>
            <a:r>
              <a:rPr lang="en-US" sz="1100" err="1">
                <a:solidFill>
                  <a:srgbClr val="000000"/>
                </a:solidFill>
                <a:latin typeface="Segoe UI Semilight" panose="020B0402040204020203" pitchFamily="34" charset="0"/>
                <a:ea typeface="Times New Roman" panose="02020603050405020304" pitchFamily="18" charset="0"/>
                <a:cs typeface="Segoe UI Semilight" panose="020B0402040204020203" pitchFamily="34" charset="0"/>
              </a:rPr>
              <a:t>Achamyeleh</a:t>
            </a:r>
            <a:r>
              <a:rPr lang="en-US" sz="1100">
                <a:solidFill>
                  <a:srgbClr val="000000"/>
                </a:solidFill>
                <a:latin typeface="Segoe UI Semilight" panose="020B0402040204020203" pitchFamily="34" charset="0"/>
                <a:ea typeface="Times New Roman" panose="02020603050405020304" pitchFamily="18" charset="0"/>
                <a:cs typeface="Segoe UI Semilight" panose="020B0402040204020203" pitchFamily="34" charset="0"/>
              </a:rPr>
              <a:t> </a:t>
            </a:r>
            <a:r>
              <a:rPr lang="en-US" sz="1100" err="1">
                <a:solidFill>
                  <a:srgbClr val="000000"/>
                </a:solidFill>
                <a:latin typeface="Segoe UI Semilight" panose="020B0402040204020203" pitchFamily="34" charset="0"/>
                <a:ea typeface="Times New Roman" panose="02020603050405020304" pitchFamily="18" charset="0"/>
                <a:cs typeface="Segoe UI Semilight" panose="020B0402040204020203" pitchFamily="34" charset="0"/>
              </a:rPr>
              <a:t>Debela</a:t>
            </a:r>
            <a:r>
              <a:rPr lang="en-US" sz="1100">
                <a:solidFill>
                  <a:srgbClr val="000000"/>
                </a:solidFill>
                <a:latin typeface="Segoe UI Semilight" panose="020B0402040204020203" pitchFamily="34" charset="0"/>
                <a:ea typeface="Times New Roman" panose="02020603050405020304" pitchFamily="18" charset="0"/>
                <a:cs typeface="Segoe UI Semilight" panose="020B0402040204020203" pitchFamily="34" charset="0"/>
              </a:rPr>
              <a:t> and poet Maritza Rivera. Image courtesy of the Arts and Humanities Council of Montgomery County.</a:t>
            </a:r>
            <a:endParaRPr lang="en-CA" sz="1100">
              <a:effectLst/>
              <a:latin typeface="Segoe UI Semilight" panose="020B0402040204020203" pitchFamily="34" charset="0"/>
              <a:ea typeface="Calibri" panose="020F0502020204030204" pitchFamily="34" charset="0"/>
              <a:cs typeface="Segoe UI Semilight" panose="020B0402040204020203" pitchFamily="34" charset="0"/>
            </a:endParaRPr>
          </a:p>
        </p:txBody>
      </p:sp>
    </p:spTree>
    <p:extLst>
      <p:ext uri="{BB962C8B-B14F-4D97-AF65-F5344CB8AC3E}">
        <p14:creationId xmlns:p14="http://schemas.microsoft.com/office/powerpoint/2010/main" val="907696233"/>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28" name="Rectangle 27" hidden="1">
            <a:extLst>
              <a:ext uri="{FF2B5EF4-FFF2-40B4-BE49-F238E27FC236}">
                <a16:creationId xmlns:a16="http://schemas.microsoft.com/office/drawing/2014/main" id="{8ABFE404-8D65-4573-A3EF-6DF477936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6192"/>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 name="TextBox 4">
            <a:extLst>
              <a:ext uri="{FF2B5EF4-FFF2-40B4-BE49-F238E27FC236}">
                <a16:creationId xmlns:a16="http://schemas.microsoft.com/office/drawing/2014/main" id="{6842A9B1-E91A-499C-B3EA-88D0DDD4B183}"/>
              </a:ext>
            </a:extLst>
          </p:cNvPr>
          <p:cNvSpPr txBox="1"/>
          <p:nvPr/>
        </p:nvSpPr>
        <p:spPr>
          <a:xfrm>
            <a:off x="436777" y="529329"/>
            <a:ext cx="11099641" cy="1250644"/>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4000">
                <a:solidFill>
                  <a:schemeClr val="bg1"/>
                </a:solidFill>
                <a:latin typeface="Segoe UI Semibold" panose="020B0702040204020203" pitchFamily="34" charset="0"/>
                <a:ea typeface="+mj-ea"/>
                <a:cs typeface="Segoe UI Semibold" panose="020B0702040204020203" pitchFamily="34" charset="0"/>
              </a:rPr>
              <a:t>Dance Place 8th Street Arts Park</a:t>
            </a:r>
          </a:p>
          <a:p>
            <a:pPr>
              <a:lnSpc>
                <a:spcPct val="90000"/>
              </a:lnSpc>
              <a:spcBef>
                <a:spcPct val="0"/>
              </a:spcBef>
              <a:spcAft>
                <a:spcPts val="600"/>
              </a:spcAft>
            </a:pPr>
            <a:r>
              <a:rPr lang="en-US" sz="2800" i="1">
                <a:solidFill>
                  <a:schemeClr val="accent2"/>
                </a:solidFill>
                <a:latin typeface="Segoe UI Semibold" panose="020B0702040204020203" pitchFamily="34" charset="0"/>
                <a:cs typeface="Segoe UI Semibold" panose="020B0702040204020203" pitchFamily="34" charset="0"/>
              </a:rPr>
              <a:t>District of Columbia</a:t>
            </a:r>
            <a:endParaRPr lang="en-US" sz="2500" i="1" kern="1200">
              <a:solidFill>
                <a:schemeClr val="bg1"/>
              </a:solidFill>
              <a:latin typeface="+mj-lt"/>
              <a:ea typeface="+mj-ea"/>
              <a:cs typeface="+mj-cs"/>
            </a:endParaRPr>
          </a:p>
        </p:txBody>
      </p:sp>
      <p:cxnSp>
        <p:nvCxnSpPr>
          <p:cNvPr id="30" name="Straight Connector 29">
            <a:extLst>
              <a:ext uri="{FF2B5EF4-FFF2-40B4-BE49-F238E27FC236}">
                <a16:creationId xmlns:a16="http://schemas.microsoft.com/office/drawing/2014/main" id="{AF5191F1-A1C8-4AEE-8007-DF304E42B1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47363" y="5086956"/>
            <a:ext cx="0" cy="13716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EF9310B-9B46-4127-BAC6-6DF6D21C57DA}"/>
              </a:ext>
            </a:extLst>
          </p:cNvPr>
          <p:cNvSpPr txBox="1"/>
          <p:nvPr/>
        </p:nvSpPr>
        <p:spPr>
          <a:xfrm>
            <a:off x="280998" y="2036000"/>
            <a:ext cx="3375813" cy="4665323"/>
          </a:xfrm>
          <a:prstGeom prst="rect">
            <a:avLst/>
          </a:prstGeom>
        </p:spPr>
        <p:txBody>
          <a:bodyPr vert="horz" lIns="91440" tIns="45720" rIns="91440" bIns="45720" rtlCol="0" anchor="ctr">
            <a:noAutofit/>
          </a:bodyPr>
          <a:lstStyle/>
          <a:p>
            <a:pPr marL="114300" lvl="0">
              <a:lnSpc>
                <a:spcPct val="90000"/>
              </a:lnSpc>
              <a:spcAft>
                <a:spcPts val="600"/>
              </a:spcAft>
              <a:buSzPts val="1000"/>
              <a:tabLst>
                <a:tab pos="457200" algn="l"/>
              </a:tabLst>
            </a:pPr>
            <a:endParaRPr lang="en-US" sz="2000">
              <a:solidFill>
                <a:schemeClr val="bg1"/>
              </a:solidFill>
              <a:effectLst/>
              <a:latin typeface="Segoe UI Semilight" panose="020B0402040204020203" pitchFamily="34" charset="0"/>
              <a:cs typeface="Segoe UI Semilight" panose="020B0402040204020203" pitchFamily="34" charset="0"/>
            </a:endParaRPr>
          </a:p>
        </p:txBody>
      </p:sp>
      <p:pic>
        <p:nvPicPr>
          <p:cNvPr id="4" name="Picture 3" descr="A picture containing mountain, blurry, person, wave&#10;&#10;Description automatically generated">
            <a:extLst>
              <a:ext uri="{FF2B5EF4-FFF2-40B4-BE49-F238E27FC236}">
                <a16:creationId xmlns:a16="http://schemas.microsoft.com/office/drawing/2014/main" id="{CCFA45BC-B73F-49F0-9413-A469A1442BF4}"/>
              </a:ext>
            </a:extLst>
          </p:cNvPr>
          <p:cNvPicPr>
            <a:picLocks noChangeAspect="1"/>
          </p:cNvPicPr>
          <p:nvPr/>
        </p:nvPicPr>
        <p:blipFill rotWithShape="1">
          <a:blip r:embed="rId3">
            <a:extLst>
              <a:ext uri="{28A0092B-C50C-407E-A947-70E740481C1C}">
                <a14:useLocalDpi xmlns:a14="http://schemas.microsoft.com/office/drawing/2010/main" val="0"/>
              </a:ext>
            </a:extLst>
          </a:blip>
          <a:srcRect l="88840" r="8402"/>
          <a:stretch/>
        </p:blipFill>
        <p:spPr>
          <a:xfrm rot="16200000">
            <a:off x="5927905" y="-5927904"/>
            <a:ext cx="336191" cy="12191999"/>
          </a:xfrm>
          <a:prstGeom prst="rect">
            <a:avLst/>
          </a:prstGeom>
        </p:spPr>
      </p:pic>
      <p:pic>
        <p:nvPicPr>
          <p:cNvPr id="14" name="Picture 13">
            <a:extLst>
              <a:ext uri="{FF2B5EF4-FFF2-40B4-BE49-F238E27FC236}">
                <a16:creationId xmlns:a16="http://schemas.microsoft.com/office/drawing/2014/main" id="{E1ABAFE8-017B-4BA3-9CE8-7A8C8C5198BC}"/>
              </a:ext>
            </a:extLst>
          </p:cNvPr>
          <p:cNvPicPr>
            <a:picLocks noChangeAspect="1"/>
          </p:cNvPicPr>
          <p:nvPr/>
        </p:nvPicPr>
        <p:blipFill rotWithShape="1">
          <a:blip r:embed="rId4">
            <a:extLst>
              <a:ext uri="{28A0092B-C50C-407E-A947-70E740481C1C}">
                <a14:useLocalDpi xmlns:a14="http://schemas.microsoft.com/office/drawing/2010/main" val="0"/>
              </a:ext>
            </a:extLst>
          </a:blip>
          <a:srcRect l="48664" t="970" r="5432" b="-69457"/>
          <a:stretch/>
        </p:blipFill>
        <p:spPr>
          <a:xfrm>
            <a:off x="280998" y="1868466"/>
            <a:ext cx="7045963" cy="260201"/>
          </a:xfrm>
          <a:prstGeom prst="rect">
            <a:avLst/>
          </a:prstGeom>
        </p:spPr>
      </p:pic>
      <p:sp>
        <p:nvSpPr>
          <p:cNvPr id="15" name="Oval 14">
            <a:extLst>
              <a:ext uri="{FF2B5EF4-FFF2-40B4-BE49-F238E27FC236}">
                <a16:creationId xmlns:a16="http://schemas.microsoft.com/office/drawing/2014/main" id="{68CBD12E-B2DB-45B6-B1A2-D7EF3E93CECF}"/>
              </a:ext>
            </a:extLst>
          </p:cNvPr>
          <p:cNvSpPr/>
          <p:nvPr/>
        </p:nvSpPr>
        <p:spPr>
          <a:xfrm>
            <a:off x="204790" y="2647907"/>
            <a:ext cx="270588" cy="270588"/>
          </a:xfrm>
          <a:prstGeom prst="ellipse">
            <a:avLst/>
          </a:prstGeom>
          <a:solidFill>
            <a:srgbClr val="DE713E"/>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3F418BE-A50B-4ABF-B79F-2A5FFE00F163}"/>
              </a:ext>
            </a:extLst>
          </p:cNvPr>
          <p:cNvSpPr/>
          <p:nvPr/>
        </p:nvSpPr>
        <p:spPr>
          <a:xfrm>
            <a:off x="204790" y="3681689"/>
            <a:ext cx="270588" cy="270588"/>
          </a:xfrm>
          <a:prstGeom prst="ellipse">
            <a:avLst/>
          </a:prstGeom>
          <a:solidFill>
            <a:srgbClr val="DE713E"/>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8476D0E3-A213-4255-8F88-86D0E7E9AE62}"/>
              </a:ext>
            </a:extLst>
          </p:cNvPr>
          <p:cNvSpPr txBox="1"/>
          <p:nvPr/>
        </p:nvSpPr>
        <p:spPr>
          <a:xfrm>
            <a:off x="508454" y="2593946"/>
            <a:ext cx="5872295" cy="4088555"/>
          </a:xfrm>
          <a:prstGeom prst="rect">
            <a:avLst/>
          </a:prstGeom>
          <a:noFill/>
        </p:spPr>
        <p:txBody>
          <a:bodyPr wrap="square" lIns="91440" tIns="45720" rIns="91440" bIns="45720" anchor="t">
            <a:spAutoFit/>
          </a:bodyPr>
          <a:lstStyle/>
          <a:p>
            <a:pPr fontAlgn="base">
              <a:lnSpc>
                <a:spcPct val="107000"/>
              </a:lnSpc>
              <a:spcAft>
                <a:spcPts val="1200"/>
              </a:spcAft>
              <a:buSzPts val="1000"/>
              <a:tabLst>
                <a:tab pos="457200" algn="l"/>
              </a:tabLst>
            </a:pPr>
            <a:r>
              <a:rPr lang="en-CA" sz="1800">
                <a:solidFill>
                  <a:srgbClr val="000000"/>
                </a:solidFill>
                <a:effectLst/>
                <a:latin typeface="Segoe UI Semilight"/>
                <a:ea typeface="Times New Roman" panose="02020603050405020304" pitchFamily="18" charset="0"/>
                <a:cs typeface="Segoe UI Semilight"/>
              </a:rPr>
              <a:t>Neighborhood cultural center in the </a:t>
            </a:r>
            <a:r>
              <a:rPr lang="en-CA">
                <a:solidFill>
                  <a:srgbClr val="000000"/>
                </a:solidFill>
                <a:latin typeface="Segoe UI Semilight"/>
                <a:ea typeface="Times New Roman" panose="02020603050405020304" pitchFamily="18" charset="0"/>
                <a:cs typeface="Segoe UI Semilight"/>
              </a:rPr>
              <a:t>Brookland/Edgewood </a:t>
            </a:r>
            <a:r>
              <a:rPr lang="en-CA" sz="1800">
                <a:solidFill>
                  <a:srgbClr val="000000"/>
                </a:solidFill>
                <a:effectLst/>
                <a:latin typeface="Segoe UI Semilight"/>
                <a:ea typeface="Times New Roman" panose="02020603050405020304" pitchFamily="18" charset="0"/>
                <a:cs typeface="Segoe UI Semilight"/>
              </a:rPr>
              <a:t>neighborhood, a </a:t>
            </a:r>
            <a:r>
              <a:rPr lang="en-CA">
                <a:solidFill>
                  <a:srgbClr val="000000"/>
                </a:solidFill>
                <a:latin typeface="Segoe UI Semilight"/>
                <a:ea typeface="Times New Roman" panose="02020603050405020304" pitchFamily="18" charset="0"/>
                <a:cs typeface="Segoe UI Semilight"/>
              </a:rPr>
              <a:t>low-to moderate income</a:t>
            </a:r>
            <a:r>
              <a:rPr lang="en-CA" sz="1800">
                <a:solidFill>
                  <a:srgbClr val="000000"/>
                </a:solidFill>
                <a:effectLst/>
                <a:latin typeface="Segoe UI Semilight"/>
                <a:ea typeface="Times New Roman" panose="02020603050405020304" pitchFamily="18" charset="0"/>
                <a:cs typeface="Segoe UI Semilight"/>
              </a:rPr>
              <a:t> community</a:t>
            </a:r>
            <a:endParaRPr lang="en-CA" sz="1800">
              <a:solidFill>
                <a:srgbClr val="000000"/>
              </a:solidFill>
              <a:effectLst/>
              <a:latin typeface="Segoe UI Semilight"/>
              <a:ea typeface="Calibri" panose="020F0502020204030204" pitchFamily="34" charset="0"/>
              <a:cs typeface="Segoe UI Semilight"/>
            </a:endParaRPr>
          </a:p>
          <a:p>
            <a:pPr fontAlgn="base">
              <a:lnSpc>
                <a:spcPct val="107000"/>
              </a:lnSpc>
              <a:spcAft>
                <a:spcPts val="1200"/>
              </a:spcAft>
              <a:buSzPts val="1000"/>
              <a:tabLst>
                <a:tab pos="457200" algn="l"/>
              </a:tabLst>
            </a:pPr>
            <a:r>
              <a:rPr lang="en-CA" sz="1800">
                <a:solidFill>
                  <a:srgbClr val="000000"/>
                </a:solidFill>
                <a:effectLst/>
                <a:latin typeface="Segoe UI Semilight"/>
                <a:ea typeface="Times New Roman" panose="02020603050405020304" pitchFamily="18" charset="0"/>
                <a:cs typeface="Segoe UI Semilight"/>
              </a:rPr>
              <a:t>Dance Place 89th Street Arts Park reclaimed underused spaces adjacent to cultural institutions, bringing</a:t>
            </a:r>
            <a:r>
              <a:rPr lang="en-CA">
                <a:solidFill>
                  <a:srgbClr val="000000"/>
                </a:solidFill>
                <a:latin typeface="Segoe UI Semilight"/>
                <a:ea typeface="Times New Roman" panose="02020603050405020304" pitchFamily="18" charset="0"/>
                <a:cs typeface="Segoe UI Semilight"/>
              </a:rPr>
              <a:t> cultural activities to </a:t>
            </a:r>
            <a:r>
              <a:rPr lang="en-CA" sz="1800">
                <a:solidFill>
                  <a:srgbClr val="000000"/>
                </a:solidFill>
                <a:effectLst/>
                <a:latin typeface="Segoe UI Semilight"/>
                <a:ea typeface="Times New Roman" panose="02020603050405020304" pitchFamily="18" charset="0"/>
                <a:cs typeface="Segoe UI Semilight"/>
              </a:rPr>
              <a:t> a broader community</a:t>
            </a:r>
            <a:r>
              <a:rPr lang="en-CA">
                <a:solidFill>
                  <a:srgbClr val="000000"/>
                </a:solidFill>
                <a:latin typeface="Segoe UI Semilight"/>
                <a:ea typeface="Times New Roman" panose="02020603050405020304" pitchFamily="18" charset="0"/>
                <a:cs typeface="Segoe UI Semilight"/>
              </a:rPr>
              <a:t> beyond the indoor spaces</a:t>
            </a:r>
            <a:endParaRPr lang="en-CA" sz="1800">
              <a:solidFill>
                <a:srgbClr val="000000"/>
              </a:solidFill>
              <a:effectLst/>
              <a:latin typeface="Segoe UI Semilight"/>
              <a:ea typeface="Calibri" panose="020F0502020204030204" pitchFamily="34" charset="0"/>
              <a:cs typeface="Segoe UI Semilight"/>
            </a:endParaRPr>
          </a:p>
          <a:p>
            <a:pPr lvl="0" fontAlgn="base">
              <a:lnSpc>
                <a:spcPct val="107000"/>
              </a:lnSpc>
              <a:spcAft>
                <a:spcPts val="1200"/>
              </a:spcAft>
              <a:buSzPts val="1000"/>
              <a:tabLst>
                <a:tab pos="457200" algn="l"/>
              </a:tabLst>
            </a:pPr>
            <a:r>
              <a:rPr lang="en-CA" sz="1800">
                <a:solidFill>
                  <a:srgbClr val="000000"/>
                </a:solidFill>
                <a:effectLst/>
                <a:latin typeface="Segoe UI Semilight"/>
                <a:ea typeface="Times New Roman" panose="02020603050405020304" pitchFamily="18" charset="0"/>
                <a:cs typeface="Segoe UI Semilight"/>
              </a:rPr>
              <a:t>Opened in 2016 as final phase of Dance Place’s arts campus</a:t>
            </a:r>
            <a:endParaRPr lang="en-CA" sz="1800">
              <a:solidFill>
                <a:srgbClr val="000000"/>
              </a:solidFill>
              <a:effectLst/>
              <a:latin typeface="Segoe UI Semilight"/>
              <a:ea typeface="Calibri" panose="020F0502020204030204" pitchFamily="34" charset="0"/>
              <a:cs typeface="Segoe UI Semilight"/>
            </a:endParaRPr>
          </a:p>
          <a:p>
            <a:pPr lvl="0" fontAlgn="base">
              <a:lnSpc>
                <a:spcPct val="107000"/>
              </a:lnSpc>
              <a:spcAft>
                <a:spcPts val="1200"/>
              </a:spcAft>
              <a:buSzPts val="1000"/>
              <a:tabLst>
                <a:tab pos="457200" algn="l"/>
              </a:tabLst>
            </a:pPr>
            <a:r>
              <a:rPr lang="en-CA" sz="1800">
                <a:solidFill>
                  <a:srgbClr val="000000"/>
                </a:solidFill>
                <a:effectLst/>
                <a:latin typeface="Segoe UI Semilight"/>
                <a:ea typeface="Times New Roman" panose="02020603050405020304" pitchFamily="18" charset="0"/>
                <a:cs typeface="Segoe UI Semilight"/>
              </a:rPr>
              <a:t>Worked with Kresge foundation, private developers, and community stakeholders to transform the neighborhood with arts-based strategies</a:t>
            </a:r>
            <a:endParaRPr lang="en-CA" sz="1800">
              <a:solidFill>
                <a:srgbClr val="000000"/>
              </a:solidFill>
              <a:effectLst/>
              <a:latin typeface="Segoe UI Semilight"/>
              <a:ea typeface="Calibri" panose="020F0502020204030204" pitchFamily="34" charset="0"/>
              <a:cs typeface="Segoe UI Semilight"/>
            </a:endParaRPr>
          </a:p>
        </p:txBody>
      </p:sp>
      <p:sp>
        <p:nvSpPr>
          <p:cNvPr id="20" name="Oval 19">
            <a:extLst>
              <a:ext uri="{FF2B5EF4-FFF2-40B4-BE49-F238E27FC236}">
                <a16:creationId xmlns:a16="http://schemas.microsoft.com/office/drawing/2014/main" id="{8A0B028E-A4FB-4B85-9973-616D1D275DCD}"/>
              </a:ext>
            </a:extLst>
          </p:cNvPr>
          <p:cNvSpPr/>
          <p:nvPr/>
        </p:nvSpPr>
        <p:spPr>
          <a:xfrm>
            <a:off x="204790" y="5004073"/>
            <a:ext cx="270588" cy="270588"/>
          </a:xfrm>
          <a:prstGeom prst="ellipse">
            <a:avLst/>
          </a:prstGeom>
          <a:solidFill>
            <a:srgbClr val="DE713E"/>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3B3252A-6771-4998-94D2-1012E140A039}"/>
              </a:ext>
            </a:extLst>
          </p:cNvPr>
          <p:cNvSpPr/>
          <p:nvPr/>
        </p:nvSpPr>
        <p:spPr>
          <a:xfrm>
            <a:off x="204790" y="5752436"/>
            <a:ext cx="270588" cy="270588"/>
          </a:xfrm>
          <a:prstGeom prst="ellipse">
            <a:avLst/>
          </a:prstGeom>
          <a:solidFill>
            <a:srgbClr val="DE713E"/>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4E6637E1-6889-4F4C-9DC4-03C7EE797E4F}"/>
              </a:ext>
            </a:extLst>
          </p:cNvPr>
          <p:cNvSpPr txBox="1"/>
          <p:nvPr/>
        </p:nvSpPr>
        <p:spPr>
          <a:xfrm>
            <a:off x="6387963" y="5772756"/>
            <a:ext cx="4217842" cy="264303"/>
          </a:xfrm>
          <a:prstGeom prst="rect">
            <a:avLst/>
          </a:prstGeom>
          <a:noFill/>
        </p:spPr>
        <p:txBody>
          <a:bodyPr wrap="square" lIns="91440" tIns="45720" rIns="91440" bIns="45720" anchor="t">
            <a:spAutoFit/>
          </a:bodyPr>
          <a:lstStyle/>
          <a:p>
            <a:pPr>
              <a:lnSpc>
                <a:spcPct val="107000"/>
              </a:lnSpc>
              <a:spcAft>
                <a:spcPts val="800"/>
              </a:spcAft>
            </a:pPr>
            <a:r>
              <a:rPr lang="en-CA" sz="1100">
                <a:solidFill>
                  <a:srgbClr val="000000"/>
                </a:solidFill>
                <a:effectLst/>
                <a:latin typeface="Segoe UI Semilight"/>
                <a:ea typeface="Times New Roman" panose="02020603050405020304" pitchFamily="18" charset="0"/>
                <a:cs typeface="Segoe UI Semilight"/>
              </a:rPr>
              <a:t>Photo Source: </a:t>
            </a:r>
            <a:r>
              <a:rPr lang="en-CA" sz="1100">
                <a:solidFill>
                  <a:schemeClr val="bg1"/>
                </a:solidFill>
                <a:latin typeface="Segoe UI Semilight"/>
                <a:ea typeface="Times New Roman" panose="02020603050405020304" pitchFamily="18" charset="0"/>
                <a:cs typeface="Segoe UI Semilight"/>
              </a:rPr>
              <a:t> </a:t>
            </a:r>
            <a:r>
              <a:rPr lang="en-CA" sz="1100">
                <a:solidFill>
                  <a:schemeClr val="bg1"/>
                </a:solidFill>
                <a:ea typeface="+mn-lt"/>
                <a:cs typeface="+mn-lt"/>
              </a:rPr>
              <a:t>Courtesy of Dance Place</a:t>
            </a:r>
            <a:endParaRPr lang="en-CA" sz="1100">
              <a:solidFill>
                <a:schemeClr val="bg1"/>
              </a:solidFill>
              <a:effectLst/>
              <a:ea typeface="+mn-lt"/>
              <a:cs typeface="+mn-lt"/>
            </a:endParaRPr>
          </a:p>
        </p:txBody>
      </p:sp>
      <p:pic>
        <p:nvPicPr>
          <p:cNvPr id="2" name="Picture 5">
            <a:extLst>
              <a:ext uri="{FF2B5EF4-FFF2-40B4-BE49-F238E27FC236}">
                <a16:creationId xmlns:a16="http://schemas.microsoft.com/office/drawing/2014/main" id="{1D688FA3-7A51-4FAA-9038-3607DF359307}"/>
              </a:ext>
            </a:extLst>
          </p:cNvPr>
          <p:cNvPicPr>
            <a:picLocks noChangeAspect="1"/>
          </p:cNvPicPr>
          <p:nvPr/>
        </p:nvPicPr>
        <p:blipFill>
          <a:blip r:embed="rId5"/>
          <a:stretch>
            <a:fillRect/>
          </a:stretch>
        </p:blipFill>
        <p:spPr>
          <a:xfrm>
            <a:off x="6392174" y="2323681"/>
            <a:ext cx="5417388" cy="3360826"/>
          </a:xfrm>
          <a:prstGeom prst="rect">
            <a:avLst/>
          </a:prstGeom>
        </p:spPr>
      </p:pic>
    </p:spTree>
    <p:extLst>
      <p:ext uri="{BB962C8B-B14F-4D97-AF65-F5344CB8AC3E}">
        <p14:creationId xmlns:p14="http://schemas.microsoft.com/office/powerpoint/2010/main" val="413678095"/>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hidden="1">
            <a:extLst>
              <a:ext uri="{FF2B5EF4-FFF2-40B4-BE49-F238E27FC236}">
                <a16:creationId xmlns:a16="http://schemas.microsoft.com/office/drawing/2014/main" id="{8A94871E-96FC-4ADE-815B-41A636E34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619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51D50CF-E43C-47C7-B0EA-A000F71CAD32}"/>
              </a:ext>
            </a:extLst>
          </p:cNvPr>
          <p:cNvSpPr txBox="1"/>
          <p:nvPr/>
        </p:nvSpPr>
        <p:spPr>
          <a:xfrm>
            <a:off x="157481" y="682056"/>
            <a:ext cx="7179754" cy="329503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b="1" kern="1200">
                <a:solidFill>
                  <a:schemeClr val="tx1"/>
                </a:solidFill>
                <a:latin typeface="Segoe UI Semibold" panose="020B0702040204020203" pitchFamily="34" charset="0"/>
                <a:ea typeface="+mj-ea"/>
                <a:cs typeface="Segoe UI Semibold" panose="020B0702040204020203" pitchFamily="34" charset="0"/>
              </a:rPr>
              <a:t>BREAKOUT ROOMS</a:t>
            </a:r>
            <a:r>
              <a:rPr lang="en-US" sz="5400" kern="1200">
                <a:solidFill>
                  <a:schemeClr val="tx1"/>
                </a:solidFill>
                <a:latin typeface="Segoe UI Semibold" panose="020B0702040204020203" pitchFamily="34" charset="0"/>
                <a:ea typeface="+mj-ea"/>
                <a:cs typeface="Segoe UI Semibold" panose="020B0702040204020203" pitchFamily="34" charset="0"/>
              </a:rPr>
              <a:t> </a:t>
            </a:r>
          </a:p>
        </p:txBody>
      </p:sp>
      <p:sp>
        <p:nvSpPr>
          <p:cNvPr id="13" name="sketch line" hidden="1">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562" y="4745460"/>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Chat">
            <a:extLst>
              <a:ext uri="{FF2B5EF4-FFF2-40B4-BE49-F238E27FC236}">
                <a16:creationId xmlns:a16="http://schemas.microsoft.com/office/drawing/2014/main" id="{3395BF69-1056-4B39-9E5B-F501D165F9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50307" y="1361194"/>
            <a:ext cx="5160613" cy="5160613"/>
          </a:xfrm>
          <a:prstGeom prst="rect">
            <a:avLst/>
          </a:prstGeom>
        </p:spPr>
      </p:pic>
      <p:pic>
        <p:nvPicPr>
          <p:cNvPr id="4" name="Picture 3" descr="A picture containing mountain, blurry, person, wave&#10;&#10;Description automatically generated">
            <a:extLst>
              <a:ext uri="{FF2B5EF4-FFF2-40B4-BE49-F238E27FC236}">
                <a16:creationId xmlns:a16="http://schemas.microsoft.com/office/drawing/2014/main" id="{CCFA45BC-B73F-49F0-9413-A469A1442BF4}"/>
              </a:ext>
            </a:extLst>
          </p:cNvPr>
          <p:cNvPicPr>
            <a:picLocks noChangeAspect="1"/>
          </p:cNvPicPr>
          <p:nvPr/>
        </p:nvPicPr>
        <p:blipFill rotWithShape="1">
          <a:blip r:embed="rId5">
            <a:extLst>
              <a:ext uri="{28A0092B-C50C-407E-A947-70E740481C1C}">
                <a14:useLocalDpi xmlns:a14="http://schemas.microsoft.com/office/drawing/2010/main" val="0"/>
              </a:ext>
            </a:extLst>
          </a:blip>
          <a:srcRect l="88840" r="8402"/>
          <a:stretch/>
        </p:blipFill>
        <p:spPr>
          <a:xfrm rot="16200000">
            <a:off x="5927905" y="-5927904"/>
            <a:ext cx="336191" cy="12191999"/>
          </a:xfrm>
          <a:prstGeom prst="rect">
            <a:avLst/>
          </a:prstGeom>
        </p:spPr>
      </p:pic>
      <p:pic>
        <p:nvPicPr>
          <p:cNvPr id="9" name="Picture 8">
            <a:extLst>
              <a:ext uri="{FF2B5EF4-FFF2-40B4-BE49-F238E27FC236}">
                <a16:creationId xmlns:a16="http://schemas.microsoft.com/office/drawing/2014/main" id="{D40696D8-D638-429A-A9F3-0FC8AB0B1372}"/>
              </a:ext>
            </a:extLst>
          </p:cNvPr>
          <p:cNvPicPr>
            <a:picLocks noChangeAspect="1"/>
          </p:cNvPicPr>
          <p:nvPr/>
        </p:nvPicPr>
        <p:blipFill rotWithShape="1">
          <a:blip r:embed="rId6">
            <a:extLst>
              <a:ext uri="{28A0092B-C50C-407E-A947-70E740481C1C}">
                <a14:useLocalDpi xmlns:a14="http://schemas.microsoft.com/office/drawing/2010/main" val="0"/>
              </a:ext>
            </a:extLst>
          </a:blip>
          <a:srcRect l="50000" t="-25661" r="10171" b="-59346"/>
          <a:stretch/>
        </p:blipFill>
        <p:spPr>
          <a:xfrm>
            <a:off x="308309" y="3993410"/>
            <a:ext cx="6092491" cy="284732"/>
          </a:xfrm>
          <a:prstGeom prst="rect">
            <a:avLst/>
          </a:prstGeom>
        </p:spPr>
      </p:pic>
    </p:spTree>
    <p:extLst>
      <p:ext uri="{BB962C8B-B14F-4D97-AF65-F5344CB8AC3E}">
        <p14:creationId xmlns:p14="http://schemas.microsoft.com/office/powerpoint/2010/main" val="42308576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hidden="1">
            <a:extLst>
              <a:ext uri="{FF2B5EF4-FFF2-40B4-BE49-F238E27FC236}">
                <a16:creationId xmlns:a16="http://schemas.microsoft.com/office/drawing/2014/main" id="{DF06D30C-A8E7-41A1-8ED1-EF7B9C359C4E}"/>
              </a:ext>
            </a:extLst>
          </p:cNvPr>
          <p:cNvSpPr>
            <a:spLocks noGrp="1"/>
          </p:cNvSpPr>
          <p:nvPr>
            <p:ph type="sldNum" sz="quarter" idx="12"/>
          </p:nvPr>
        </p:nvSpPr>
        <p:spPr/>
        <p:txBody>
          <a:bodyPr/>
          <a:lstStyle/>
          <a:p>
            <a:fld id="{D98739E6-45C3-455D-BBBD-6664B58516A6}" type="slidenum">
              <a:rPr lang="en-US" smtClean="0"/>
              <a:t>28</a:t>
            </a:fld>
            <a:endParaRPr lang="en-US"/>
          </a:p>
        </p:txBody>
      </p:sp>
      <p:pic>
        <p:nvPicPr>
          <p:cNvPr id="2" name="Picture 1" descr="A picture containing text&#10;&#10;Description automatically generated">
            <a:extLst>
              <a:ext uri="{FF2B5EF4-FFF2-40B4-BE49-F238E27FC236}">
                <a16:creationId xmlns:a16="http://schemas.microsoft.com/office/drawing/2014/main" id="{4D4C37E1-07BA-409B-9AC1-37C45A5F22CB}"/>
              </a:ext>
            </a:extLst>
          </p:cNvPr>
          <p:cNvPicPr>
            <a:picLocks noChangeAspect="1"/>
          </p:cNvPicPr>
          <p:nvPr/>
        </p:nvPicPr>
        <p:blipFill rotWithShape="1">
          <a:blip r:embed="rId2">
            <a:extLst>
              <a:ext uri="{28A0092B-C50C-407E-A947-70E740481C1C}">
                <a14:useLocalDpi xmlns:a14="http://schemas.microsoft.com/office/drawing/2010/main" val="0"/>
              </a:ext>
            </a:extLst>
          </a:blip>
          <a:srcRect b="50041"/>
          <a:stretch/>
        </p:blipFill>
        <p:spPr>
          <a:xfrm>
            <a:off x="-1" y="-3"/>
            <a:ext cx="12192001" cy="3429001"/>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EB562470-1522-49CA-99EB-7E32084F0E70}"/>
              </a:ext>
            </a:extLst>
          </p:cNvPr>
          <p:cNvPicPr>
            <a:picLocks noChangeAspect="1"/>
          </p:cNvPicPr>
          <p:nvPr/>
        </p:nvPicPr>
        <p:blipFill rotWithShape="1">
          <a:blip r:embed="rId2">
            <a:extLst>
              <a:ext uri="{28A0092B-C50C-407E-A947-70E740481C1C}">
                <a14:useLocalDpi xmlns:a14="http://schemas.microsoft.com/office/drawing/2010/main" val="0"/>
              </a:ext>
            </a:extLst>
          </a:blip>
          <a:srcRect t="76331" b="2071"/>
          <a:stretch/>
        </p:blipFill>
        <p:spPr>
          <a:xfrm>
            <a:off x="-2" y="5438194"/>
            <a:ext cx="12192001" cy="1482436"/>
          </a:xfrm>
          <a:prstGeom prst="rect">
            <a:avLst/>
          </a:prstGeom>
        </p:spPr>
      </p:pic>
      <p:sp>
        <p:nvSpPr>
          <p:cNvPr id="5" name="TextBox 4">
            <a:extLst>
              <a:ext uri="{FF2B5EF4-FFF2-40B4-BE49-F238E27FC236}">
                <a16:creationId xmlns:a16="http://schemas.microsoft.com/office/drawing/2014/main" id="{EE04AD07-E30B-42D3-A165-6093DFC628FD}"/>
              </a:ext>
            </a:extLst>
          </p:cNvPr>
          <p:cNvSpPr txBox="1"/>
          <p:nvPr/>
        </p:nvSpPr>
        <p:spPr>
          <a:xfrm>
            <a:off x="1" y="4033393"/>
            <a:ext cx="12191999" cy="1015663"/>
          </a:xfrm>
          <a:prstGeom prst="rect">
            <a:avLst/>
          </a:prstGeom>
          <a:noFill/>
        </p:spPr>
        <p:txBody>
          <a:bodyPr wrap="square" lIns="91440" tIns="45720" rIns="91440" bIns="45720" rtlCol="0" anchor="t">
            <a:spAutoFit/>
          </a:bodyPr>
          <a:lstStyle/>
          <a:p>
            <a:pPr algn="ctr"/>
            <a:r>
              <a:rPr lang="en-US" sz="6000" b="1">
                <a:latin typeface="Segoe UI" panose="020B0502040204020203" pitchFamily="34" charset="0"/>
                <a:ea typeface="Segoe UI Black"/>
                <a:cs typeface="Segoe UI" panose="020B0502040204020203" pitchFamily="34" charset="0"/>
              </a:rPr>
              <a:t>Breakout Rooms are in Session</a:t>
            </a:r>
            <a:endParaRPr lang="en-US" sz="4000" b="1">
              <a:latin typeface="Segoe UI" panose="020B0502040204020203" pitchFamily="34" charset="0"/>
              <a:ea typeface="Segoe UI Black"/>
              <a:cs typeface="Segoe UI" panose="020B0502040204020203" pitchFamily="34" charset="0"/>
            </a:endParaRPr>
          </a:p>
        </p:txBody>
      </p:sp>
    </p:spTree>
    <p:extLst>
      <p:ext uri="{BB962C8B-B14F-4D97-AF65-F5344CB8AC3E}">
        <p14:creationId xmlns:p14="http://schemas.microsoft.com/office/powerpoint/2010/main" val="14773080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9BCE2FD-8699-4D57-815C-6DA09E61EF58}"/>
              </a:ext>
            </a:extLst>
          </p:cNvPr>
          <p:cNvSpPr/>
          <p:nvPr/>
        </p:nvSpPr>
        <p:spPr>
          <a:xfrm>
            <a:off x="11017" y="2126187"/>
            <a:ext cx="3044952" cy="4285629"/>
          </a:xfrm>
          <a:prstGeom prst="rect">
            <a:avLst/>
          </a:prstGeom>
          <a:solidFill>
            <a:srgbClr val="DE713E">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DCDB6A4-18DE-4C39-A407-6F3BFEAACF97}"/>
              </a:ext>
            </a:extLst>
          </p:cNvPr>
          <p:cNvSpPr/>
          <p:nvPr/>
        </p:nvSpPr>
        <p:spPr>
          <a:xfrm>
            <a:off x="3055969" y="2126187"/>
            <a:ext cx="3044952" cy="4285630"/>
          </a:xfrm>
          <a:prstGeom prst="rect">
            <a:avLst/>
          </a:prstGeom>
          <a:solidFill>
            <a:srgbClr val="DE713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AB1E23B-02B5-4260-A29F-611B0EBF7348}"/>
              </a:ext>
            </a:extLst>
          </p:cNvPr>
          <p:cNvSpPr/>
          <p:nvPr/>
        </p:nvSpPr>
        <p:spPr>
          <a:xfrm>
            <a:off x="6102098" y="2126185"/>
            <a:ext cx="3044952" cy="4285629"/>
          </a:xfrm>
          <a:prstGeom prst="rect">
            <a:avLst/>
          </a:prstGeom>
          <a:solidFill>
            <a:srgbClr val="DE713E">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C85A55D-DC5D-4E3B-B96B-B5629052FEB9}"/>
              </a:ext>
            </a:extLst>
          </p:cNvPr>
          <p:cNvSpPr/>
          <p:nvPr/>
        </p:nvSpPr>
        <p:spPr>
          <a:xfrm>
            <a:off x="9134856" y="2126187"/>
            <a:ext cx="3044952" cy="4285627"/>
          </a:xfrm>
          <a:prstGeom prst="rect">
            <a:avLst/>
          </a:prstGeom>
          <a:solidFill>
            <a:srgbClr val="DE713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hidden="1">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6193"/>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0B64090-AAD1-4F4E-A33F-C197ECE8F8A1}"/>
              </a:ext>
            </a:extLst>
          </p:cNvPr>
          <p:cNvSpPr txBox="1"/>
          <p:nvPr/>
        </p:nvSpPr>
        <p:spPr>
          <a:xfrm>
            <a:off x="11017" y="650079"/>
            <a:ext cx="12168791" cy="745335"/>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400">
                <a:latin typeface="Segoe UI Semibold" panose="020B0702040204020203" pitchFamily="34" charset="0"/>
                <a:ea typeface="+mj-ea"/>
                <a:cs typeface="Segoe UI Semibold" panose="020B0702040204020203" pitchFamily="34" charset="0"/>
              </a:rPr>
              <a:t>DISCUSSION QUESTIONS</a:t>
            </a:r>
          </a:p>
        </p:txBody>
      </p:sp>
      <p:grpSp>
        <p:nvGrpSpPr>
          <p:cNvPr id="20" name="Group 19" hidden="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419677"/>
            <a:ext cx="355196" cy="673460"/>
            <a:chOff x="0" y="823811"/>
            <a:chExt cx="355196" cy="673460"/>
          </a:xfrm>
        </p:grpSpPr>
        <p:sp>
          <p:nvSpPr>
            <p:cNvPr id="21" name="Rectangle 20">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3" hidden="1">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426762"/>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hidden="1">
            <a:extLst>
              <a:ext uri="{FF2B5EF4-FFF2-40B4-BE49-F238E27FC236}">
                <a16:creationId xmlns:a16="http://schemas.microsoft.com/office/drawing/2014/main" id="{41C009A2-2BBE-4941-BA1F-F670831FF8A3}"/>
              </a:ext>
            </a:extLst>
          </p:cNvPr>
          <p:cNvSpPr txBox="1"/>
          <p:nvPr/>
        </p:nvSpPr>
        <p:spPr>
          <a:xfrm>
            <a:off x="257268" y="2367072"/>
            <a:ext cx="5428541" cy="3979585"/>
          </a:xfrm>
          <a:prstGeom prst="rect">
            <a:avLst/>
          </a:prstGeom>
        </p:spPr>
        <p:txBody>
          <a:bodyPr vert="horz" lIns="91440" tIns="45720" rIns="91440" bIns="45720" rtlCol="0" anchor="ctr">
            <a:normAutofit/>
          </a:bodyPr>
          <a:lstStyle/>
          <a:p>
            <a:pPr marL="342900" indent="-228600">
              <a:lnSpc>
                <a:spcPct val="90000"/>
              </a:lnSpc>
              <a:spcAft>
                <a:spcPts val="600"/>
              </a:spcAft>
              <a:buFont typeface="Arial" panose="020B0604020202020204" pitchFamily="34" charset="0"/>
              <a:buChar char="•"/>
            </a:pPr>
            <a:endParaRPr lang="en-US" sz="1700"/>
          </a:p>
        </p:txBody>
      </p:sp>
      <p:sp>
        <p:nvSpPr>
          <p:cNvPr id="26" name="Rectangle 25" hidden="1">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336193"/>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hidden="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850046"/>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hidden="1">
            <a:extLst>
              <a:ext uri="{FF2B5EF4-FFF2-40B4-BE49-F238E27FC236}">
                <a16:creationId xmlns:a16="http://schemas.microsoft.com/office/drawing/2014/main" id="{5B7B706F-B68F-492B-9744-6696FE8DF209}"/>
              </a:ext>
            </a:extLst>
          </p:cNvPr>
          <p:cNvPicPr>
            <a:picLocks noChangeAspect="1"/>
          </p:cNvPicPr>
          <p:nvPr/>
        </p:nvPicPr>
        <p:blipFill rotWithShape="1">
          <a:blip r:embed="rId3"/>
          <a:srcRect l="5376" r="17515" b="2"/>
          <a:stretch/>
        </p:blipFill>
        <p:spPr>
          <a:xfrm>
            <a:off x="5977788" y="1135545"/>
            <a:ext cx="5425410" cy="5259296"/>
          </a:xfrm>
          <a:prstGeom prst="rect">
            <a:avLst/>
          </a:prstGeom>
        </p:spPr>
      </p:pic>
      <p:sp>
        <p:nvSpPr>
          <p:cNvPr id="3" name="Slide Number Placeholder 2" hidden="1">
            <a:extLst>
              <a:ext uri="{FF2B5EF4-FFF2-40B4-BE49-F238E27FC236}">
                <a16:creationId xmlns:a16="http://schemas.microsoft.com/office/drawing/2014/main" id="{DDC726E6-50F9-45D0-88CB-B6C17BB76663}"/>
              </a:ext>
            </a:extLst>
          </p:cNvPr>
          <p:cNvSpPr>
            <a:spLocks noGrp="1"/>
          </p:cNvSpPr>
          <p:nvPr>
            <p:ph type="sldNum" sz="quarter" idx="12"/>
          </p:nvPr>
        </p:nvSpPr>
        <p:spPr>
          <a:xfrm>
            <a:off x="9385070" y="6828433"/>
            <a:ext cx="1055716" cy="365125"/>
          </a:xfrm>
        </p:spPr>
        <p:txBody>
          <a:bodyPr vert="horz" lIns="91440" tIns="45720" rIns="91440" bIns="45720" rtlCol="0" anchor="ctr">
            <a:normAutofit/>
          </a:bodyPr>
          <a:lstStyle/>
          <a:p>
            <a:pPr>
              <a:spcAft>
                <a:spcPts val="600"/>
              </a:spcAft>
              <a:defRPr/>
            </a:pPr>
            <a:fld id="{D98739E6-45C3-455D-BBBD-6664B58516A6}" type="slidenum">
              <a:rPr lang="en-US" smtClean="0">
                <a:solidFill>
                  <a:prstClr val="black">
                    <a:tint val="75000"/>
                  </a:prstClr>
                </a:solidFill>
                <a:latin typeface="Calibri" panose="020F0502020204030204"/>
              </a:rPr>
              <a:pPr>
                <a:spcAft>
                  <a:spcPts val="600"/>
                </a:spcAft>
                <a:defRPr/>
              </a:pPr>
              <a:t>29</a:t>
            </a:fld>
            <a:endParaRPr lang="en-US">
              <a:solidFill>
                <a:prstClr val="black">
                  <a:tint val="75000"/>
                </a:prstClr>
              </a:solidFill>
              <a:latin typeface="Calibri" panose="020F0502020204030204"/>
            </a:endParaRPr>
          </a:p>
        </p:txBody>
      </p:sp>
      <p:pic>
        <p:nvPicPr>
          <p:cNvPr id="4" name="Picture 3" descr="A picture containing mountain, blurry, person, wave&#10;&#10;Description automatically generated">
            <a:extLst>
              <a:ext uri="{FF2B5EF4-FFF2-40B4-BE49-F238E27FC236}">
                <a16:creationId xmlns:a16="http://schemas.microsoft.com/office/drawing/2014/main" id="{CCFA45BC-B73F-49F0-9413-A469A1442BF4}"/>
              </a:ext>
            </a:extLst>
          </p:cNvPr>
          <p:cNvPicPr>
            <a:picLocks noChangeAspect="1"/>
          </p:cNvPicPr>
          <p:nvPr/>
        </p:nvPicPr>
        <p:blipFill rotWithShape="1">
          <a:blip r:embed="rId4">
            <a:extLst>
              <a:ext uri="{28A0092B-C50C-407E-A947-70E740481C1C}">
                <a14:useLocalDpi xmlns:a14="http://schemas.microsoft.com/office/drawing/2010/main" val="0"/>
              </a:ext>
            </a:extLst>
          </a:blip>
          <a:srcRect l="88840" r="8402"/>
          <a:stretch/>
        </p:blipFill>
        <p:spPr>
          <a:xfrm rot="16200000">
            <a:off x="5927905" y="-5927904"/>
            <a:ext cx="336191" cy="12191999"/>
          </a:xfrm>
          <a:prstGeom prst="rect">
            <a:avLst/>
          </a:prstGeom>
        </p:spPr>
      </p:pic>
      <p:sp>
        <p:nvSpPr>
          <p:cNvPr id="23" name="TextBox 22" hidden="1">
            <a:extLst>
              <a:ext uri="{FF2B5EF4-FFF2-40B4-BE49-F238E27FC236}">
                <a16:creationId xmlns:a16="http://schemas.microsoft.com/office/drawing/2014/main" id="{9C4F2315-8837-4893-8A00-3FA240D1EB35}"/>
              </a:ext>
            </a:extLst>
          </p:cNvPr>
          <p:cNvSpPr txBox="1"/>
          <p:nvPr/>
        </p:nvSpPr>
        <p:spPr>
          <a:xfrm>
            <a:off x="150474" y="6433363"/>
            <a:ext cx="5642128" cy="646331"/>
          </a:xfrm>
          <a:prstGeom prst="rect">
            <a:avLst/>
          </a:prstGeom>
          <a:noFill/>
        </p:spPr>
        <p:txBody>
          <a:bodyPr wrap="square">
            <a:spAutoFit/>
          </a:bodyPr>
          <a:lstStyle/>
          <a:p>
            <a:r>
              <a:rPr lang="en-US" sz="1200">
                <a:solidFill>
                  <a:schemeClr val="bg1">
                    <a:lumMod val="75000"/>
                  </a:schemeClr>
                </a:solidFill>
              </a:rPr>
              <a:t>Image Source: MARYLAND-NATIONAL CAPITAL PARK AND PLANNING COMMISSION. Fairwood Community Park Music Festival / 2019. </a:t>
            </a:r>
          </a:p>
          <a:p>
            <a:r>
              <a:rPr lang="en-US" sz="1200">
                <a:solidFill>
                  <a:schemeClr val="bg1">
                    <a:lumMod val="75000"/>
                  </a:schemeClr>
                </a:solidFill>
              </a:rPr>
              <a:t>Photo By: Khalil Gill</a:t>
            </a:r>
            <a:endParaRPr lang="en-CA" sz="1200">
              <a:solidFill>
                <a:schemeClr val="bg1">
                  <a:lumMod val="75000"/>
                </a:schemeClr>
              </a:solidFill>
            </a:endParaRPr>
          </a:p>
        </p:txBody>
      </p:sp>
      <p:sp>
        <p:nvSpPr>
          <p:cNvPr id="16" name="TextBox 15">
            <a:extLst>
              <a:ext uri="{FF2B5EF4-FFF2-40B4-BE49-F238E27FC236}">
                <a16:creationId xmlns:a16="http://schemas.microsoft.com/office/drawing/2014/main" id="{ECBF17DC-232D-4B2C-884E-F1256D74F6A7}"/>
              </a:ext>
            </a:extLst>
          </p:cNvPr>
          <p:cNvSpPr txBox="1"/>
          <p:nvPr/>
        </p:nvSpPr>
        <p:spPr>
          <a:xfrm>
            <a:off x="267675" y="2824446"/>
            <a:ext cx="2367888" cy="3477875"/>
          </a:xfrm>
          <a:prstGeom prst="rect">
            <a:avLst/>
          </a:prstGeom>
          <a:noFill/>
        </p:spPr>
        <p:txBody>
          <a:bodyPr wrap="square" lIns="91440" tIns="45720" rIns="91440" bIns="45720" anchor="t">
            <a:spAutoFit/>
          </a:bodyPr>
          <a:lstStyle/>
          <a:p>
            <a:pPr>
              <a:spcBef>
                <a:spcPts val="1200"/>
              </a:spcBef>
              <a:spcAft>
                <a:spcPts val="1200"/>
              </a:spcAft>
              <a:tabLst>
                <a:tab pos="457200" algn="l"/>
              </a:tabLst>
            </a:pPr>
            <a:r>
              <a:rPr lang="en-CA" sz="2000">
                <a:solidFill>
                  <a:srgbClr val="000000"/>
                </a:solidFill>
                <a:effectLst/>
                <a:latin typeface="Segoe UI Semibold" panose="020B0702040204020203" pitchFamily="34" charset="0"/>
                <a:ea typeface="Calibri" panose="020F0502020204030204" pitchFamily="34" charset="0"/>
                <a:cs typeface="Segoe UI Semibold" panose="020B0702040204020203" pitchFamily="34" charset="0"/>
              </a:rPr>
              <a:t>What are existing examples of successful placemaking/</a:t>
            </a:r>
            <a:br>
              <a:rPr lang="en-CA" sz="2000">
                <a:solidFill>
                  <a:srgbClr val="000000"/>
                </a:solidFill>
                <a:effectLst/>
                <a:latin typeface="Segoe UI Semibold" panose="020B0702040204020203" pitchFamily="34" charset="0"/>
                <a:ea typeface="Calibri" panose="020F0502020204030204" pitchFamily="34" charset="0"/>
                <a:cs typeface="Segoe UI Semibold" panose="020B0702040204020203" pitchFamily="34" charset="0"/>
              </a:rPr>
            </a:br>
            <a:r>
              <a:rPr lang="en-CA" sz="2000">
                <a:solidFill>
                  <a:srgbClr val="000000"/>
                </a:solidFill>
                <a:effectLst/>
                <a:latin typeface="Segoe UI Semibold" panose="020B0702040204020203" pitchFamily="34" charset="0"/>
                <a:ea typeface="Calibri" panose="020F0502020204030204" pitchFamily="34" charset="0"/>
                <a:cs typeface="Segoe UI Semibold" panose="020B0702040204020203" pitchFamily="34" charset="0"/>
              </a:rPr>
              <a:t>neighborhood revitalization in Prince George’s County, and how can these be a model for other areas?</a:t>
            </a:r>
            <a:r>
              <a:rPr lang="en-CA" sz="2000">
                <a:solidFill>
                  <a:srgbClr val="000000"/>
                </a:solidFill>
                <a:latin typeface="Segoe UI Semibold" panose="020B0702040204020203" pitchFamily="34" charset="0"/>
                <a:ea typeface="Calibri" panose="020F0502020204030204" pitchFamily="34" charset="0"/>
                <a:cs typeface="Segoe UI Semibold" panose="020B0702040204020203" pitchFamily="34" charset="0"/>
              </a:rPr>
              <a:t> </a:t>
            </a:r>
            <a:endParaRPr lang="en-CA" sz="2000">
              <a:solidFill>
                <a:srgbClr val="000000"/>
              </a:solidFill>
              <a:effectLst/>
              <a:latin typeface="Segoe UI Semibold" panose="020B0702040204020203" pitchFamily="34" charset="0"/>
              <a:ea typeface="Calibri" panose="020F0502020204030204" pitchFamily="34" charset="0"/>
              <a:cs typeface="Segoe UI Semibold" panose="020B0702040204020203" pitchFamily="34" charset="0"/>
            </a:endParaRPr>
          </a:p>
        </p:txBody>
      </p:sp>
      <p:sp>
        <p:nvSpPr>
          <p:cNvPr id="17" name="Oval 16" hidden="1">
            <a:extLst>
              <a:ext uri="{FF2B5EF4-FFF2-40B4-BE49-F238E27FC236}">
                <a16:creationId xmlns:a16="http://schemas.microsoft.com/office/drawing/2014/main" id="{D2F43F88-930A-4BBA-B46A-418DA196D7E8}"/>
              </a:ext>
            </a:extLst>
          </p:cNvPr>
          <p:cNvSpPr/>
          <p:nvPr/>
        </p:nvSpPr>
        <p:spPr>
          <a:xfrm>
            <a:off x="534408" y="2864969"/>
            <a:ext cx="270588" cy="270588"/>
          </a:xfrm>
          <a:prstGeom prst="ellipse">
            <a:avLst/>
          </a:prstGeom>
          <a:solidFill>
            <a:srgbClr val="DE713E"/>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6DF53CD-5023-4B77-A435-297D67447014}"/>
              </a:ext>
            </a:extLst>
          </p:cNvPr>
          <p:cNvSpPr txBox="1"/>
          <p:nvPr/>
        </p:nvSpPr>
        <p:spPr>
          <a:xfrm>
            <a:off x="3683274" y="3301499"/>
            <a:ext cx="1828800" cy="2523768"/>
          </a:xfrm>
          <a:prstGeom prst="rect">
            <a:avLst/>
          </a:prstGeom>
          <a:noFill/>
        </p:spPr>
        <p:txBody>
          <a:bodyPr wrap="square" rtlCol="0">
            <a:spAutoFit/>
          </a:bodyPr>
          <a:lstStyle/>
          <a:p>
            <a:r>
              <a:rPr lang="en-CA" sz="2000">
                <a:solidFill>
                  <a:srgbClr val="000000"/>
                </a:solidFill>
                <a:latin typeface="Segoe UI Semibold" panose="020B0702040204020203" pitchFamily="34" charset="0"/>
                <a:ea typeface="Calibri" panose="020F0502020204030204" pitchFamily="34" charset="0"/>
                <a:cs typeface="Segoe UI Semibold" panose="020B0702040204020203" pitchFamily="34" charset="0"/>
              </a:rPr>
              <a:t>What do communities need to successfully create placemaking projects?  </a:t>
            </a:r>
          </a:p>
          <a:p>
            <a:endParaRPr lang="en-US">
              <a:latin typeface="Segoe UI Semibold" panose="020B0702040204020203" pitchFamily="34" charset="0"/>
              <a:cs typeface="Segoe UI Semibold" panose="020B0702040204020203" pitchFamily="34" charset="0"/>
            </a:endParaRPr>
          </a:p>
        </p:txBody>
      </p:sp>
      <p:sp>
        <p:nvSpPr>
          <p:cNvPr id="7" name="TextBox 6">
            <a:extLst>
              <a:ext uri="{FF2B5EF4-FFF2-40B4-BE49-F238E27FC236}">
                <a16:creationId xmlns:a16="http://schemas.microsoft.com/office/drawing/2014/main" id="{ABFAB16A-4BC9-45AE-B234-F4B867EB7A5E}"/>
              </a:ext>
            </a:extLst>
          </p:cNvPr>
          <p:cNvSpPr txBox="1"/>
          <p:nvPr/>
        </p:nvSpPr>
        <p:spPr>
          <a:xfrm>
            <a:off x="6697387" y="3349666"/>
            <a:ext cx="1854374" cy="2523768"/>
          </a:xfrm>
          <a:prstGeom prst="rect">
            <a:avLst/>
          </a:prstGeom>
          <a:noFill/>
        </p:spPr>
        <p:txBody>
          <a:bodyPr wrap="square" lIns="91440" tIns="45720" rIns="91440" bIns="45720" rtlCol="0" anchor="t">
            <a:spAutoFit/>
          </a:bodyPr>
          <a:lstStyle/>
          <a:p>
            <a:r>
              <a:rPr lang="en-CA" sz="2000">
                <a:solidFill>
                  <a:srgbClr val="000000"/>
                </a:solidFill>
                <a:latin typeface="Segoe UI Semibold"/>
                <a:ea typeface="Calibri" panose="020F0502020204030204" pitchFamily="34" charset="0"/>
                <a:cs typeface="Segoe UI Semibold"/>
              </a:rPr>
              <a:t>Where are there</a:t>
            </a:r>
            <a:endParaRPr lang="en-US"/>
          </a:p>
          <a:p>
            <a:r>
              <a:rPr lang="en-CA" sz="2000">
                <a:solidFill>
                  <a:srgbClr val="000000"/>
                </a:solidFill>
                <a:latin typeface="Segoe UI Semibold"/>
                <a:ea typeface="Calibri" panose="020F0502020204030204" pitchFamily="34" charset="0"/>
                <a:cs typeface="Segoe UI Semibold"/>
              </a:rPr>
              <a:t>opportunities in the County for creative placemaking?  </a:t>
            </a:r>
            <a:endParaRPr lang="en-CA"/>
          </a:p>
          <a:p>
            <a:endParaRPr lang="en-US">
              <a:latin typeface="Segoe UI Semibold" panose="020B0702040204020203" pitchFamily="34" charset="0"/>
              <a:cs typeface="Segoe UI Semibold" panose="020B0702040204020203" pitchFamily="34" charset="0"/>
            </a:endParaRPr>
          </a:p>
        </p:txBody>
      </p:sp>
      <p:sp>
        <p:nvSpPr>
          <p:cNvPr id="8" name="TextBox 7">
            <a:extLst>
              <a:ext uri="{FF2B5EF4-FFF2-40B4-BE49-F238E27FC236}">
                <a16:creationId xmlns:a16="http://schemas.microsoft.com/office/drawing/2014/main" id="{5883ECA3-8059-4D9C-A336-F16FF157475F}"/>
              </a:ext>
            </a:extLst>
          </p:cNvPr>
          <p:cNvSpPr txBox="1"/>
          <p:nvPr/>
        </p:nvSpPr>
        <p:spPr>
          <a:xfrm>
            <a:off x="9588071" y="3007153"/>
            <a:ext cx="2342163" cy="3200876"/>
          </a:xfrm>
          <a:prstGeom prst="rect">
            <a:avLst/>
          </a:prstGeom>
          <a:noFill/>
        </p:spPr>
        <p:txBody>
          <a:bodyPr wrap="square" rtlCol="0">
            <a:spAutoFit/>
          </a:bodyPr>
          <a:lstStyle/>
          <a:p>
            <a:r>
              <a:rPr lang="en-CA" sz="2000">
                <a:solidFill>
                  <a:srgbClr val="000000"/>
                </a:solidFill>
                <a:latin typeface="Segoe UI Semibold" panose="020B0702040204020203" pitchFamily="34" charset="0"/>
                <a:ea typeface="Calibri" panose="020F0502020204030204" pitchFamily="34" charset="0"/>
                <a:cs typeface="Segoe UI Semibold" panose="020B0702040204020203" pitchFamily="34" charset="0"/>
              </a:rPr>
              <a:t>What are your key goals for neighborhood creative placemaking and neighborhood revitalization through arts and culture? </a:t>
            </a:r>
            <a:endParaRPr lang="en-CA" sz="2000">
              <a:latin typeface="Segoe UI Semibold" panose="020B0702040204020203" pitchFamily="34" charset="0"/>
              <a:ea typeface="Calibri" panose="020F0502020204030204" pitchFamily="34" charset="0"/>
              <a:cs typeface="Segoe UI Semibold" panose="020B0702040204020203" pitchFamily="34" charset="0"/>
            </a:endParaRPr>
          </a:p>
          <a:p>
            <a:endParaRPr lang="en-US">
              <a:latin typeface="Segoe UI Semibold" panose="020B0702040204020203" pitchFamily="34" charset="0"/>
              <a:cs typeface="Segoe UI Semibold" panose="020B0702040204020203" pitchFamily="34" charset="0"/>
            </a:endParaRPr>
          </a:p>
        </p:txBody>
      </p:sp>
      <p:sp>
        <p:nvSpPr>
          <p:cNvPr id="31" name="Oval 30">
            <a:extLst>
              <a:ext uri="{FF2B5EF4-FFF2-40B4-BE49-F238E27FC236}">
                <a16:creationId xmlns:a16="http://schemas.microsoft.com/office/drawing/2014/main" id="{988FF102-B356-40DC-9619-B213D3F59865}"/>
              </a:ext>
            </a:extLst>
          </p:cNvPr>
          <p:cNvSpPr/>
          <p:nvPr/>
        </p:nvSpPr>
        <p:spPr>
          <a:xfrm>
            <a:off x="6981161" y="1655023"/>
            <a:ext cx="1176992" cy="1176992"/>
          </a:xfrm>
          <a:prstGeom prst="ellipse">
            <a:avLst/>
          </a:prstGeom>
          <a:solidFill>
            <a:srgbClr val="DE713E"/>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Marker">
            <a:extLst>
              <a:ext uri="{FF2B5EF4-FFF2-40B4-BE49-F238E27FC236}">
                <a16:creationId xmlns:a16="http://schemas.microsoft.com/office/drawing/2014/main" id="{9AAC168B-072F-4053-B902-FDE0BDCD762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12457" y="1786319"/>
            <a:ext cx="914400" cy="914400"/>
          </a:xfrm>
          <a:prstGeom prst="rect">
            <a:avLst/>
          </a:prstGeom>
        </p:spPr>
      </p:pic>
      <p:sp>
        <p:nvSpPr>
          <p:cNvPr id="32" name="Oval 31">
            <a:extLst>
              <a:ext uri="{FF2B5EF4-FFF2-40B4-BE49-F238E27FC236}">
                <a16:creationId xmlns:a16="http://schemas.microsoft.com/office/drawing/2014/main" id="{F491E959-2F91-478A-8BBE-701A59D3014A}"/>
              </a:ext>
            </a:extLst>
          </p:cNvPr>
          <p:cNvSpPr/>
          <p:nvPr/>
        </p:nvSpPr>
        <p:spPr>
          <a:xfrm>
            <a:off x="10123753" y="1640085"/>
            <a:ext cx="1176992" cy="1176992"/>
          </a:xfrm>
          <a:prstGeom prst="ellipse">
            <a:avLst/>
          </a:prstGeom>
          <a:solidFill>
            <a:srgbClr val="DE713E"/>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descr="Checklist">
            <a:extLst>
              <a:ext uri="{FF2B5EF4-FFF2-40B4-BE49-F238E27FC236}">
                <a16:creationId xmlns:a16="http://schemas.microsoft.com/office/drawing/2014/main" id="{BCB8CEA8-2BF8-442D-80D0-8807F02537C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64942" y="1786319"/>
            <a:ext cx="914400" cy="914400"/>
          </a:xfrm>
          <a:prstGeom prst="rect">
            <a:avLst/>
          </a:prstGeom>
        </p:spPr>
      </p:pic>
      <p:sp>
        <p:nvSpPr>
          <p:cNvPr id="33" name="Oval 32">
            <a:extLst>
              <a:ext uri="{FF2B5EF4-FFF2-40B4-BE49-F238E27FC236}">
                <a16:creationId xmlns:a16="http://schemas.microsoft.com/office/drawing/2014/main" id="{C5493095-884A-44A5-9915-E1BEA40B9B31}"/>
              </a:ext>
            </a:extLst>
          </p:cNvPr>
          <p:cNvSpPr/>
          <p:nvPr/>
        </p:nvSpPr>
        <p:spPr>
          <a:xfrm>
            <a:off x="3976426" y="1634901"/>
            <a:ext cx="1176992" cy="1176992"/>
          </a:xfrm>
          <a:prstGeom prst="ellipse">
            <a:avLst/>
          </a:prstGeom>
          <a:solidFill>
            <a:srgbClr val="DE713E"/>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B96BF412-86A5-49B0-9CDB-B22706BE69B9}"/>
              </a:ext>
            </a:extLst>
          </p:cNvPr>
          <p:cNvSpPr/>
          <p:nvPr/>
        </p:nvSpPr>
        <p:spPr>
          <a:xfrm>
            <a:off x="694583" y="1537959"/>
            <a:ext cx="1176992" cy="1176992"/>
          </a:xfrm>
          <a:prstGeom prst="ellipse">
            <a:avLst/>
          </a:prstGeom>
          <a:solidFill>
            <a:srgbClr val="DE713E"/>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Graphic 24" descr="Star">
            <a:extLst>
              <a:ext uri="{FF2B5EF4-FFF2-40B4-BE49-F238E27FC236}">
                <a16:creationId xmlns:a16="http://schemas.microsoft.com/office/drawing/2014/main" id="{F17CDB44-B411-4B75-9D2A-24F0E17043F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25879" y="1634901"/>
            <a:ext cx="914400" cy="914400"/>
          </a:xfrm>
          <a:prstGeom prst="rect">
            <a:avLst/>
          </a:prstGeom>
        </p:spPr>
      </p:pic>
      <p:pic>
        <p:nvPicPr>
          <p:cNvPr id="38" name="Graphic 37" descr="Target Audience">
            <a:extLst>
              <a:ext uri="{FF2B5EF4-FFF2-40B4-BE49-F238E27FC236}">
                <a16:creationId xmlns:a16="http://schemas.microsoft.com/office/drawing/2014/main" id="{15E1F8A7-C67C-4171-89CB-16ABA4C78AD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118601" y="1766197"/>
            <a:ext cx="914400" cy="914400"/>
          </a:xfrm>
          <a:prstGeom prst="rect">
            <a:avLst/>
          </a:prstGeom>
        </p:spPr>
      </p:pic>
    </p:spTree>
    <p:extLst>
      <p:ext uri="{BB962C8B-B14F-4D97-AF65-F5344CB8AC3E}">
        <p14:creationId xmlns:p14="http://schemas.microsoft.com/office/powerpoint/2010/main" val="7452241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98739E6-45C3-455D-BBBD-6664B58516A6}" type="slidenum">
              <a:rPr lang="en-US" smtClean="0"/>
              <a:t>3</a:t>
            </a:fld>
            <a:endParaRPr lang="en-US"/>
          </a:p>
        </p:txBody>
      </p:sp>
      <p:pic>
        <p:nvPicPr>
          <p:cNvPr id="3" name="2.12.21">
            <a:hlinkClick r:id="" action="ppaction://media"/>
            <a:extLst>
              <a:ext uri="{FF2B5EF4-FFF2-40B4-BE49-F238E27FC236}">
                <a16:creationId xmlns:a16="http://schemas.microsoft.com/office/drawing/2014/main" id="{54034441-7480-466D-87BB-55F028D9979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69551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8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hidden="1">
            <a:extLst>
              <a:ext uri="{FF2B5EF4-FFF2-40B4-BE49-F238E27FC236}">
                <a16:creationId xmlns:a16="http://schemas.microsoft.com/office/drawing/2014/main" id="{62B24737-0D5B-4DF6-9B40-4D9192F65D43}"/>
              </a:ext>
            </a:extLst>
          </p:cNvPr>
          <p:cNvSpPr>
            <a:spLocks noGrp="1"/>
          </p:cNvSpPr>
          <p:nvPr>
            <p:ph type="sldNum" sz="quarter" idx="12"/>
          </p:nvPr>
        </p:nvSpPr>
        <p:spPr/>
        <p:txBody>
          <a:bodyPr/>
          <a:lstStyle/>
          <a:p>
            <a:fld id="{D98739E6-45C3-455D-BBBD-6664B58516A6}" type="slidenum">
              <a:rPr lang="en-US" smtClean="0"/>
              <a:t>30</a:t>
            </a:fld>
            <a:endParaRPr lang="en-US"/>
          </a:p>
        </p:txBody>
      </p:sp>
      <p:pic>
        <p:nvPicPr>
          <p:cNvPr id="4" name="Picture 3" descr="A picture containing mountain, blurry, person, wave&#10;&#10;Description automatically generated">
            <a:extLst>
              <a:ext uri="{FF2B5EF4-FFF2-40B4-BE49-F238E27FC236}">
                <a16:creationId xmlns:a16="http://schemas.microsoft.com/office/drawing/2014/main" id="{708768CC-C872-40F7-9372-473545D09F8B}"/>
              </a:ext>
            </a:extLst>
          </p:cNvPr>
          <p:cNvPicPr>
            <a:picLocks noChangeAspect="1"/>
          </p:cNvPicPr>
          <p:nvPr/>
        </p:nvPicPr>
        <p:blipFill rotWithShape="1">
          <a:blip r:embed="rId3">
            <a:extLst>
              <a:ext uri="{28A0092B-C50C-407E-A947-70E740481C1C}">
                <a14:useLocalDpi xmlns:a14="http://schemas.microsoft.com/office/drawing/2010/main" val="0"/>
              </a:ext>
            </a:extLst>
          </a:blip>
          <a:srcRect l="88840" r="8402"/>
          <a:stretch/>
        </p:blipFill>
        <p:spPr>
          <a:xfrm rot="16200000">
            <a:off x="5927905" y="-5927904"/>
            <a:ext cx="336191" cy="12191999"/>
          </a:xfrm>
          <a:prstGeom prst="rect">
            <a:avLst/>
          </a:prstGeom>
        </p:spPr>
      </p:pic>
      <p:sp>
        <p:nvSpPr>
          <p:cNvPr id="6" name="TextBox 5">
            <a:extLst>
              <a:ext uri="{FF2B5EF4-FFF2-40B4-BE49-F238E27FC236}">
                <a16:creationId xmlns:a16="http://schemas.microsoft.com/office/drawing/2014/main" id="{86437563-0952-DE44-A52C-EF5539C364CA}"/>
              </a:ext>
            </a:extLst>
          </p:cNvPr>
          <p:cNvSpPr txBox="1"/>
          <p:nvPr/>
        </p:nvSpPr>
        <p:spPr>
          <a:xfrm>
            <a:off x="3378069" y="781234"/>
            <a:ext cx="10772776" cy="1739964"/>
          </a:xfrm>
          <a:prstGeom prst="rect">
            <a:avLst/>
          </a:prstGeom>
          <a:noFill/>
        </p:spPr>
        <p:txBody>
          <a:bodyPr wrap="square" lIns="91440" tIns="45720" rIns="91440" bIns="45720" rtlCol="0" anchor="t">
            <a:spAutoFit/>
          </a:bodyPr>
          <a:lstStyle/>
          <a:p>
            <a:pPr algn="ctr">
              <a:lnSpc>
                <a:spcPct val="150000"/>
              </a:lnSpc>
            </a:pPr>
            <a:r>
              <a:rPr lang="en-US" sz="8000" b="1">
                <a:solidFill>
                  <a:srgbClr val="000000"/>
                </a:solidFill>
                <a:latin typeface="Segoe UI Semilight"/>
                <a:cs typeface="Segoe UI Semilight"/>
              </a:rPr>
              <a:t>Q</a:t>
            </a:r>
            <a:r>
              <a:rPr lang="en-US" sz="8000" b="1">
                <a:solidFill>
                  <a:srgbClr val="DE713E"/>
                </a:solidFill>
                <a:latin typeface="Segoe UI Semilight"/>
                <a:cs typeface="Segoe UI Semilight"/>
              </a:rPr>
              <a:t>&amp;A </a:t>
            </a:r>
            <a:endParaRPr lang="en-US" sz="8000" b="1" i="1">
              <a:solidFill>
                <a:srgbClr val="DE713E"/>
              </a:solidFill>
              <a:cs typeface="Calibri" panose="020F0502020204030204"/>
            </a:endParaRPr>
          </a:p>
        </p:txBody>
      </p:sp>
      <p:sp>
        <p:nvSpPr>
          <p:cNvPr id="7" name="TextBox 6">
            <a:extLst>
              <a:ext uri="{FF2B5EF4-FFF2-40B4-BE49-F238E27FC236}">
                <a16:creationId xmlns:a16="http://schemas.microsoft.com/office/drawing/2014/main" id="{86437563-0952-DE44-A52C-EF5539C364CA}"/>
              </a:ext>
            </a:extLst>
          </p:cNvPr>
          <p:cNvSpPr txBox="1"/>
          <p:nvPr/>
        </p:nvSpPr>
        <p:spPr>
          <a:xfrm>
            <a:off x="5822778" y="2521198"/>
            <a:ext cx="5883358" cy="2970044"/>
          </a:xfrm>
          <a:prstGeom prst="rect">
            <a:avLst/>
          </a:prstGeom>
          <a:noFill/>
        </p:spPr>
        <p:txBody>
          <a:bodyPr wrap="square" lIns="91440" tIns="45720" rIns="91440" bIns="45720" rtlCol="0" anchor="t">
            <a:spAutoFit/>
          </a:bodyPr>
          <a:lstStyle/>
          <a:p>
            <a:pPr>
              <a:lnSpc>
                <a:spcPct val="150000"/>
              </a:lnSpc>
            </a:pPr>
            <a:endParaRPr lang="en-US">
              <a:solidFill>
                <a:srgbClr val="000000"/>
              </a:solidFill>
              <a:latin typeface="Segoe UI Semilight"/>
              <a:cs typeface="Segoe UI Semilight"/>
            </a:endParaRPr>
          </a:p>
          <a:p>
            <a:pPr algn="ctr"/>
            <a:r>
              <a:rPr lang="en-US" sz="4000">
                <a:solidFill>
                  <a:srgbClr val="000000"/>
                </a:solidFill>
                <a:latin typeface="Segoe UI Semilight"/>
                <a:cs typeface="Segoe UI Semilight"/>
              </a:rPr>
              <a:t>Please take yourself off mute or enter </a:t>
            </a:r>
            <a:br>
              <a:rPr lang="en-US" sz="4000">
                <a:solidFill>
                  <a:srgbClr val="000000"/>
                </a:solidFill>
                <a:latin typeface="Segoe UI Semilight"/>
                <a:cs typeface="Segoe UI Semilight"/>
              </a:rPr>
            </a:br>
            <a:r>
              <a:rPr lang="en-US" sz="4000">
                <a:solidFill>
                  <a:srgbClr val="000000"/>
                </a:solidFill>
                <a:latin typeface="Segoe UI Semilight"/>
                <a:cs typeface="Segoe UI Semilight"/>
              </a:rPr>
              <a:t>your questions in the </a:t>
            </a:r>
            <a:br>
              <a:rPr lang="en-US" sz="4000">
                <a:solidFill>
                  <a:srgbClr val="000000"/>
                </a:solidFill>
                <a:latin typeface="Segoe UI Semilight"/>
                <a:cs typeface="Segoe UI Semilight"/>
              </a:rPr>
            </a:br>
            <a:r>
              <a:rPr lang="en-US" sz="4000">
                <a:solidFill>
                  <a:srgbClr val="000000"/>
                </a:solidFill>
                <a:latin typeface="Segoe UI Semilight"/>
                <a:cs typeface="Segoe UI Semilight"/>
              </a:rPr>
              <a:t>chat box now. </a:t>
            </a:r>
            <a:endParaRPr lang="en-US" sz="4000">
              <a:cs typeface="Calibri" panose="020F0502020204030204"/>
            </a:endParaRPr>
          </a:p>
        </p:txBody>
      </p:sp>
      <p:pic>
        <p:nvPicPr>
          <p:cNvPr id="5" name="Picture 4">
            <a:extLst>
              <a:ext uri="{FF2B5EF4-FFF2-40B4-BE49-F238E27FC236}">
                <a16:creationId xmlns:a16="http://schemas.microsoft.com/office/drawing/2014/main" id="{5641E5CC-D20E-4C8F-87C0-E6D84E1FD075}"/>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a:stretch/>
        </p:blipFill>
        <p:spPr>
          <a:xfrm>
            <a:off x="0" y="336192"/>
            <a:ext cx="5031556" cy="6521808"/>
          </a:xfrm>
          <a:prstGeom prst="rect">
            <a:avLst/>
          </a:prstGeom>
        </p:spPr>
      </p:pic>
      <p:sp>
        <p:nvSpPr>
          <p:cNvPr id="9" name="TextBox 8">
            <a:extLst>
              <a:ext uri="{FF2B5EF4-FFF2-40B4-BE49-F238E27FC236}">
                <a16:creationId xmlns:a16="http://schemas.microsoft.com/office/drawing/2014/main" id="{E8A6493C-C5DB-4AF4-BC33-EB0284C5349E}"/>
              </a:ext>
            </a:extLst>
          </p:cNvPr>
          <p:cNvSpPr txBox="1"/>
          <p:nvPr/>
        </p:nvSpPr>
        <p:spPr>
          <a:xfrm>
            <a:off x="5257800" y="6356350"/>
            <a:ext cx="6096000" cy="415498"/>
          </a:xfrm>
          <a:prstGeom prst="rect">
            <a:avLst/>
          </a:prstGeom>
          <a:noFill/>
        </p:spPr>
        <p:txBody>
          <a:bodyPr wrap="square" rtlCol="0">
            <a:spAutoFit/>
          </a:bodyPr>
          <a:lstStyle/>
          <a:p>
            <a:r>
              <a:rPr lang="en-US" sz="1050" i="1">
                <a:solidFill>
                  <a:schemeClr val="bg1">
                    <a:lumMod val="75000"/>
                  </a:schemeClr>
                </a:solidFill>
                <a:latin typeface="Segoe UI Light" panose="020B0502040204020203" pitchFamily="34" charset="0"/>
              </a:rPr>
              <a:t>Image source: M-NCPPC, Department of Parks and Recreation, Prince George's County,  </a:t>
            </a:r>
          </a:p>
          <a:p>
            <a:r>
              <a:rPr lang="en-US" sz="1050" i="1">
                <a:solidFill>
                  <a:schemeClr val="bg1">
                    <a:lumMod val="75000"/>
                  </a:schemeClr>
                </a:solidFill>
                <a:latin typeface="Segoe UI Light" panose="020B0502040204020203" pitchFamily="34" charset="0"/>
              </a:rPr>
              <a:t>Photographer -Claude Langley Jr. </a:t>
            </a:r>
          </a:p>
        </p:txBody>
      </p:sp>
    </p:spTree>
    <p:extLst>
      <p:ext uri="{BB962C8B-B14F-4D97-AF65-F5344CB8AC3E}">
        <p14:creationId xmlns:p14="http://schemas.microsoft.com/office/powerpoint/2010/main" val="310733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FA9FA2-CB9E-4736-9ADC-A1EB230803BF}"/>
              </a:ext>
            </a:extLst>
          </p:cNvPr>
          <p:cNvPicPr>
            <a:picLocks noChangeAspect="1"/>
          </p:cNvPicPr>
          <p:nvPr/>
        </p:nvPicPr>
        <p:blipFill rotWithShape="1">
          <a:blip r:embed="rId3">
            <a:alphaModFix/>
          </a:blip>
          <a:srcRect l="12204" r="25794"/>
          <a:stretch/>
        </p:blipFill>
        <p:spPr>
          <a:xfrm>
            <a:off x="5627850" y="336192"/>
            <a:ext cx="6394152" cy="6858000"/>
          </a:xfrm>
          <a:prstGeom prst="rect">
            <a:avLst/>
          </a:prstGeom>
        </p:spPr>
      </p:pic>
      <p:pic>
        <p:nvPicPr>
          <p:cNvPr id="27" name="Picture 26">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336193"/>
            <a:ext cx="12192000" cy="6858000"/>
          </a:xfrm>
          <a:prstGeom prst="rect">
            <a:avLst/>
          </a:prstGeom>
        </p:spPr>
      </p:pic>
      <p:sp>
        <p:nvSpPr>
          <p:cNvPr id="10" name="TextBox 9">
            <a:extLst>
              <a:ext uri="{FF2B5EF4-FFF2-40B4-BE49-F238E27FC236}">
                <a16:creationId xmlns:a16="http://schemas.microsoft.com/office/drawing/2014/main" id="{D6AFFD42-251D-421E-B767-65B25B27A28A}"/>
              </a:ext>
            </a:extLst>
          </p:cNvPr>
          <p:cNvSpPr txBox="1"/>
          <p:nvPr/>
        </p:nvSpPr>
        <p:spPr>
          <a:xfrm>
            <a:off x="169998" y="713534"/>
            <a:ext cx="6761744" cy="1289658"/>
          </a:xfrm>
          <a:prstGeom prst="rect">
            <a:avLst/>
          </a:prstGeom>
        </p:spPr>
        <p:txBody>
          <a:bodyPr vert="horz" lIns="91440" tIns="45720" rIns="91440" bIns="45720" rtlCol="0" anchor="ctr" anchorCtr="0">
            <a:noAutofit/>
          </a:bodyPr>
          <a:lstStyle/>
          <a:p>
            <a:pPr>
              <a:lnSpc>
                <a:spcPct val="90000"/>
              </a:lnSpc>
              <a:spcBef>
                <a:spcPct val="0"/>
              </a:spcBef>
              <a:spcAft>
                <a:spcPts val="600"/>
              </a:spcAft>
            </a:pPr>
            <a:r>
              <a:rPr lang="en-US" sz="6600" b="1">
                <a:latin typeface="Segoe UI Semibold" panose="020B0702040204020203" pitchFamily="34" charset="0"/>
                <a:ea typeface="+mj-ea"/>
                <a:cs typeface="Segoe UI Semibold" panose="020B0702040204020203" pitchFamily="34" charset="0"/>
              </a:rPr>
              <a:t>WHAT’S NEXT?</a:t>
            </a:r>
          </a:p>
        </p:txBody>
      </p:sp>
      <p:sp>
        <p:nvSpPr>
          <p:cNvPr id="12" name="Rectangle 11">
            <a:extLst>
              <a:ext uri="{FF2B5EF4-FFF2-40B4-BE49-F238E27FC236}">
                <a16:creationId xmlns:a16="http://schemas.microsoft.com/office/drawing/2014/main" id="{24604ECC-DFEC-4BE0-95EF-90AC78B2F861}"/>
              </a:ext>
            </a:extLst>
          </p:cNvPr>
          <p:cNvSpPr/>
          <p:nvPr/>
        </p:nvSpPr>
        <p:spPr>
          <a:xfrm>
            <a:off x="-107234" y="2197054"/>
            <a:ext cx="6305861" cy="4676908"/>
          </a:xfrm>
          <a:prstGeom prst="rect">
            <a:avLst/>
          </a:prstGeom>
        </p:spPr>
        <p:txBody>
          <a:bodyPr vert="horz" lIns="91440" tIns="45720" rIns="91440" bIns="45720" rtlCol="0" anchor="ctr">
            <a:noAutofit/>
          </a:bodyPr>
          <a:lstStyle/>
          <a:p>
            <a:pPr marL="514350" indent="-228600">
              <a:spcBef>
                <a:spcPts val="1200"/>
              </a:spcBef>
              <a:spcAft>
                <a:spcPts val="600"/>
              </a:spcAft>
              <a:buFont typeface="Arial" panose="020B0604020202020204" pitchFamily="34" charset="0"/>
              <a:buChar char="•"/>
            </a:pPr>
            <a:r>
              <a:rPr lang="en-US" sz="2400">
                <a:solidFill>
                  <a:srgbClr val="000000"/>
                </a:solidFill>
                <a:latin typeface="Segoe UI Semilight" panose="020B0402040204020203" pitchFamily="34" charset="0"/>
                <a:cs typeface="Segoe UI Semilight" panose="020B0402040204020203" pitchFamily="34" charset="0"/>
              </a:rPr>
              <a:t>Take and promote the cultural participation </a:t>
            </a:r>
            <a:r>
              <a:rPr lang="en-US" sz="2400" b="1">
                <a:solidFill>
                  <a:srgbClr val="000000"/>
                </a:solidFill>
                <a:latin typeface="Segoe UI Semilight" panose="020B0402040204020203" pitchFamily="34" charset="0"/>
                <a:cs typeface="Segoe UI Semilight" panose="020B0402040204020203" pitchFamily="34" charset="0"/>
              </a:rPr>
              <a:t>survey</a:t>
            </a:r>
            <a:r>
              <a:rPr lang="en-US" sz="2400">
                <a:solidFill>
                  <a:srgbClr val="000000"/>
                </a:solidFill>
                <a:latin typeface="Segoe UI Semilight" panose="020B0402040204020203" pitchFamily="34" charset="0"/>
                <a:cs typeface="Segoe UI Semilight" panose="020B0402040204020203" pitchFamily="34" charset="0"/>
              </a:rPr>
              <a:t>: </a:t>
            </a:r>
            <a:r>
              <a:rPr lang="en-US" sz="2400" u="sng">
                <a:solidFill>
                  <a:srgbClr val="000000"/>
                </a:solidFill>
                <a:latin typeface="Segoe UI Semilight" panose="020B0402040204020203" pitchFamily="34" charset="0"/>
                <a:cs typeface="Segoe UI Semilight" panose="020B0402040204020203" pitchFamily="34" charset="0"/>
                <a:hlinkClick r:id="rId5"/>
              </a:rPr>
              <a:t>https://www.surveymonkey</a:t>
            </a:r>
            <a:br>
              <a:rPr lang="en-US" sz="2400" u="sng">
                <a:solidFill>
                  <a:srgbClr val="000000"/>
                </a:solidFill>
                <a:latin typeface="Segoe UI Semilight" panose="020B0402040204020203" pitchFamily="34" charset="0"/>
                <a:cs typeface="Segoe UI Semilight" panose="020B0402040204020203" pitchFamily="34" charset="0"/>
                <a:hlinkClick r:id="rId5"/>
              </a:rPr>
            </a:br>
            <a:r>
              <a:rPr lang="en-US" sz="2400" u="sng">
                <a:solidFill>
                  <a:srgbClr val="000000"/>
                </a:solidFill>
                <a:latin typeface="Segoe UI Semilight" panose="020B0402040204020203" pitchFamily="34" charset="0"/>
                <a:cs typeface="Segoe UI Semilight" panose="020B0402040204020203" pitchFamily="34" charset="0"/>
                <a:hlinkClick r:id="rId5"/>
              </a:rPr>
              <a:t>.com/r/</a:t>
            </a:r>
            <a:r>
              <a:rPr lang="en-US" sz="2400" u="sng" err="1">
                <a:solidFill>
                  <a:srgbClr val="000000"/>
                </a:solidFill>
                <a:latin typeface="Segoe UI Semilight" panose="020B0402040204020203" pitchFamily="34" charset="0"/>
                <a:cs typeface="Segoe UI Semilight" panose="020B0402040204020203" pitchFamily="34" charset="0"/>
                <a:hlinkClick r:id="rId5"/>
              </a:rPr>
              <a:t>PGCCAStudy</a:t>
            </a:r>
            <a:endParaRPr lang="en-US" sz="2400">
              <a:solidFill>
                <a:srgbClr val="000000"/>
              </a:solidFill>
              <a:latin typeface="Segoe UI Semilight" panose="020B0402040204020203" pitchFamily="34" charset="0"/>
              <a:cs typeface="Segoe UI Semilight" panose="020B0402040204020203" pitchFamily="34" charset="0"/>
            </a:endParaRPr>
          </a:p>
          <a:p>
            <a:pPr marL="514350" indent="-228600">
              <a:spcBef>
                <a:spcPts val="1200"/>
              </a:spcBef>
              <a:spcAft>
                <a:spcPts val="600"/>
              </a:spcAft>
              <a:buFont typeface="Arial" panose="020B0604020202020204" pitchFamily="34" charset="0"/>
              <a:buChar char="•"/>
            </a:pPr>
            <a:r>
              <a:rPr lang="en-US" sz="2400">
                <a:solidFill>
                  <a:srgbClr val="000000"/>
                </a:solidFill>
                <a:latin typeface="Segoe UI Semilight" panose="020B0402040204020203" pitchFamily="34" charset="0"/>
                <a:cs typeface="Segoe UI Semilight" panose="020B0402040204020203" pitchFamily="34" charset="0"/>
              </a:rPr>
              <a:t>Visit </a:t>
            </a:r>
            <a:r>
              <a:rPr lang="en-US" sz="2400" u="sng">
                <a:latin typeface="Segoe UI Semilight" panose="020B0402040204020203" pitchFamily="34" charset="0"/>
                <a:cs typeface="Segoe UI Semilight" panose="020B0402040204020203" pitchFamily="34" charset="0"/>
                <a:hlinkClick r:id="rId6"/>
              </a:rPr>
              <a:t>https://bit.ly/PGCCAStudy</a:t>
            </a:r>
            <a:r>
              <a:rPr lang="en-US" sz="2400">
                <a:latin typeface="Segoe UI Semilight" panose="020B0402040204020203" pitchFamily="34" charset="0"/>
                <a:cs typeface="Segoe UI Semilight" panose="020B0402040204020203" pitchFamily="34" charset="0"/>
              </a:rPr>
              <a:t> </a:t>
            </a:r>
            <a:endParaRPr lang="en-US" sz="2400">
              <a:solidFill>
                <a:srgbClr val="000000"/>
              </a:solidFill>
              <a:latin typeface="Segoe UI Semilight" panose="020B0402040204020203" pitchFamily="34" charset="0"/>
              <a:cs typeface="Segoe UI Semilight" panose="020B0402040204020203" pitchFamily="34" charset="0"/>
            </a:endParaRPr>
          </a:p>
          <a:p>
            <a:pPr marL="514350" indent="-228600">
              <a:spcBef>
                <a:spcPts val="1200"/>
              </a:spcBef>
              <a:spcAft>
                <a:spcPts val="600"/>
              </a:spcAft>
              <a:buFont typeface="Arial" panose="020B0604020202020204" pitchFamily="34" charset="0"/>
              <a:buChar char="•"/>
            </a:pPr>
            <a:r>
              <a:rPr lang="en-US" sz="2400" b="1">
                <a:solidFill>
                  <a:srgbClr val="000000"/>
                </a:solidFill>
                <a:latin typeface="Segoe UI Semilight" panose="020B0402040204020203" pitchFamily="34" charset="0"/>
                <a:cs typeface="Segoe UI Semilight" panose="020B0402040204020203" pitchFamily="34" charset="0"/>
              </a:rPr>
              <a:t>Volunteer</a:t>
            </a:r>
            <a:r>
              <a:rPr lang="en-US" sz="2400">
                <a:solidFill>
                  <a:srgbClr val="000000"/>
                </a:solidFill>
                <a:latin typeface="Segoe UI Semilight" panose="020B0402040204020203" pitchFamily="34" charset="0"/>
                <a:cs typeface="Segoe UI Semilight" panose="020B0402040204020203" pitchFamily="34" charset="0"/>
              </a:rPr>
              <a:t> to host Community Culture Circles with friends and family about experiencing arts and culture in Prince George’s County</a:t>
            </a:r>
          </a:p>
          <a:p>
            <a:pPr marL="514350" indent="-228600">
              <a:spcBef>
                <a:spcPts val="1200"/>
              </a:spcBef>
              <a:spcAft>
                <a:spcPts val="600"/>
              </a:spcAft>
              <a:buFont typeface="Arial" panose="020B0604020202020204" pitchFamily="34" charset="0"/>
              <a:buChar char="•"/>
            </a:pPr>
            <a:r>
              <a:rPr lang="en-US" sz="2400">
                <a:solidFill>
                  <a:srgbClr val="000000"/>
                </a:solidFill>
                <a:latin typeface="Segoe UI Semilight" panose="020B0402040204020203" pitchFamily="34" charset="0"/>
                <a:cs typeface="Segoe UI Semilight" panose="020B0402040204020203" pitchFamily="34" charset="0"/>
              </a:rPr>
              <a:t>Upcoming meeting: Thursday, </a:t>
            </a:r>
            <a:r>
              <a:rPr lang="en-US" sz="2400" b="1">
                <a:solidFill>
                  <a:srgbClr val="000000"/>
                </a:solidFill>
                <a:latin typeface="Segoe UI Semilight" panose="020B0402040204020203" pitchFamily="34" charset="0"/>
                <a:cs typeface="Segoe UI Semilight" panose="020B0402040204020203" pitchFamily="34" charset="0"/>
              </a:rPr>
              <a:t>April 8</a:t>
            </a:r>
            <a:r>
              <a:rPr lang="en-US" sz="2400">
                <a:solidFill>
                  <a:srgbClr val="000000"/>
                </a:solidFill>
                <a:latin typeface="Segoe UI Semilight" panose="020B0402040204020203" pitchFamily="34" charset="0"/>
                <a:cs typeface="Segoe UI Semilight" panose="020B0402040204020203" pitchFamily="34" charset="0"/>
              </a:rPr>
              <a:t>, at 7:00 p.m. on Arts and Connectivity</a:t>
            </a:r>
          </a:p>
        </p:txBody>
      </p:sp>
      <p:sp>
        <p:nvSpPr>
          <p:cNvPr id="4" name="Slide Number Placeholder 3">
            <a:extLst>
              <a:ext uri="{FF2B5EF4-FFF2-40B4-BE49-F238E27FC236}">
                <a16:creationId xmlns:a16="http://schemas.microsoft.com/office/drawing/2014/main" id="{8167FE44-CD85-405B-92B3-FDA0A3431B59}"/>
              </a:ext>
            </a:extLst>
          </p:cNvPr>
          <p:cNvSpPr>
            <a:spLocks noGrp="1"/>
          </p:cNvSpPr>
          <p:nvPr>
            <p:ph type="sldNum" sz="quarter" idx="12"/>
          </p:nvPr>
        </p:nvSpPr>
        <p:spPr>
          <a:xfrm>
            <a:off x="10825930" y="6559895"/>
            <a:ext cx="570728" cy="314067"/>
          </a:xfrm>
        </p:spPr>
        <p:txBody>
          <a:bodyPr vert="horz" lIns="91440" tIns="45720" rIns="91440" bIns="45720" rtlCol="0" anchor="ctr">
            <a:normAutofit/>
          </a:bodyPr>
          <a:lstStyle/>
          <a:p>
            <a:pPr>
              <a:spcAft>
                <a:spcPts val="600"/>
              </a:spcAft>
              <a:defRPr/>
            </a:pPr>
            <a:fld id="{D98739E6-45C3-455D-BBBD-6664B58516A6}" type="slidenum">
              <a:rPr lang="en-US" sz="1100">
                <a:solidFill>
                  <a:srgbClr val="FFFFFF"/>
                </a:solidFill>
                <a:latin typeface="Calibri" panose="020F0502020204030204"/>
              </a:rPr>
              <a:pPr>
                <a:spcAft>
                  <a:spcPts val="600"/>
                </a:spcAft>
                <a:defRPr/>
              </a:pPr>
              <a:t>31</a:t>
            </a:fld>
            <a:endParaRPr lang="en-US" sz="1100">
              <a:solidFill>
                <a:srgbClr val="FFFFFF"/>
              </a:solidFill>
              <a:latin typeface="Calibri" panose="020F0502020204030204"/>
            </a:endParaRPr>
          </a:p>
        </p:txBody>
      </p:sp>
      <p:pic>
        <p:nvPicPr>
          <p:cNvPr id="7" name="Picture 6" descr="A picture containing mountain, blurry, person, wave&#10;&#10;Description automatically generated">
            <a:extLst>
              <a:ext uri="{FF2B5EF4-FFF2-40B4-BE49-F238E27FC236}">
                <a16:creationId xmlns:a16="http://schemas.microsoft.com/office/drawing/2014/main" id="{A332AC3C-8BDE-45D8-B308-573A6790DE20}"/>
              </a:ext>
            </a:extLst>
          </p:cNvPr>
          <p:cNvPicPr>
            <a:picLocks noChangeAspect="1"/>
          </p:cNvPicPr>
          <p:nvPr/>
        </p:nvPicPr>
        <p:blipFill rotWithShape="1">
          <a:blip r:embed="rId7">
            <a:extLst>
              <a:ext uri="{28A0092B-C50C-407E-A947-70E740481C1C}">
                <a14:useLocalDpi xmlns:a14="http://schemas.microsoft.com/office/drawing/2010/main" val="0"/>
              </a:ext>
            </a:extLst>
          </a:blip>
          <a:srcRect l="88840" r="8402"/>
          <a:stretch/>
        </p:blipFill>
        <p:spPr>
          <a:xfrm rot="16200000">
            <a:off x="5927905" y="-5927904"/>
            <a:ext cx="336191" cy="12191999"/>
          </a:xfrm>
          <a:prstGeom prst="rect">
            <a:avLst/>
          </a:prstGeom>
        </p:spPr>
      </p:pic>
      <p:sp>
        <p:nvSpPr>
          <p:cNvPr id="16" name="TextBox 15" hidden="1">
            <a:extLst>
              <a:ext uri="{FF2B5EF4-FFF2-40B4-BE49-F238E27FC236}">
                <a16:creationId xmlns:a16="http://schemas.microsoft.com/office/drawing/2014/main" id="{3AC04AA6-87B3-42A0-B73D-2F2C8E6892B9}"/>
              </a:ext>
            </a:extLst>
          </p:cNvPr>
          <p:cNvSpPr txBox="1"/>
          <p:nvPr/>
        </p:nvSpPr>
        <p:spPr>
          <a:xfrm>
            <a:off x="169998" y="6581001"/>
            <a:ext cx="6216650" cy="553998"/>
          </a:xfrm>
          <a:prstGeom prst="rect">
            <a:avLst/>
          </a:prstGeom>
          <a:noFill/>
        </p:spPr>
        <p:txBody>
          <a:bodyPr wrap="square">
            <a:spAutoFit/>
          </a:bodyPr>
          <a:lstStyle/>
          <a:p>
            <a:r>
              <a:rPr lang="en-US" sz="1500">
                <a:solidFill>
                  <a:schemeClr val="bg1">
                    <a:lumMod val="75000"/>
                  </a:schemeClr>
                </a:solidFill>
              </a:rPr>
              <a:t>Image Source: M-NCPPC, Department of Parks and Recreation, Prince George's County. AFRICAN AMERICAN AVIATORS TOUR. Photo By: Khalil Gill</a:t>
            </a:r>
            <a:endParaRPr lang="en-CA" sz="1500">
              <a:solidFill>
                <a:schemeClr val="bg1">
                  <a:lumMod val="75000"/>
                </a:schemeClr>
              </a:solidFill>
            </a:endParaRPr>
          </a:p>
        </p:txBody>
      </p:sp>
      <p:pic>
        <p:nvPicPr>
          <p:cNvPr id="9" name="Picture 8">
            <a:extLst>
              <a:ext uri="{FF2B5EF4-FFF2-40B4-BE49-F238E27FC236}">
                <a16:creationId xmlns:a16="http://schemas.microsoft.com/office/drawing/2014/main" id="{E8917973-FA68-4CF2-BF7F-3BFAEA26668C}"/>
              </a:ext>
            </a:extLst>
          </p:cNvPr>
          <p:cNvPicPr>
            <a:picLocks noChangeAspect="1"/>
          </p:cNvPicPr>
          <p:nvPr/>
        </p:nvPicPr>
        <p:blipFill rotWithShape="1">
          <a:blip r:embed="rId8">
            <a:extLst>
              <a:ext uri="{28A0092B-C50C-407E-A947-70E740481C1C}">
                <a14:useLocalDpi xmlns:a14="http://schemas.microsoft.com/office/drawing/2010/main" val="0"/>
              </a:ext>
            </a:extLst>
          </a:blip>
          <a:srcRect l="50000" t="-25660" r="14024" b="-129423"/>
          <a:stretch/>
        </p:blipFill>
        <p:spPr>
          <a:xfrm>
            <a:off x="294157" y="1826307"/>
            <a:ext cx="5503081" cy="392578"/>
          </a:xfrm>
          <a:prstGeom prst="rect">
            <a:avLst/>
          </a:prstGeom>
        </p:spPr>
      </p:pic>
    </p:spTree>
    <p:extLst>
      <p:ext uri="{BB962C8B-B14F-4D97-AF65-F5344CB8AC3E}">
        <p14:creationId xmlns:p14="http://schemas.microsoft.com/office/powerpoint/2010/main" val="32424154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picture containing diagram&#10;&#10;Description automatically generated">
            <a:extLst>
              <a:ext uri="{FF2B5EF4-FFF2-40B4-BE49-F238E27FC236}">
                <a16:creationId xmlns:a16="http://schemas.microsoft.com/office/drawing/2014/main" id="{ECC0D534-C43F-48FF-A544-E3A614BF73DF}"/>
              </a:ext>
            </a:extLst>
          </p:cNvPr>
          <p:cNvPicPr>
            <a:picLocks noChangeAspect="1"/>
          </p:cNvPicPr>
          <p:nvPr/>
        </p:nvPicPr>
        <p:blipFill>
          <a:blip r:embed="rId3"/>
          <a:stretch>
            <a:fillRect/>
          </a:stretch>
        </p:blipFill>
        <p:spPr>
          <a:xfrm>
            <a:off x="206555" y="368781"/>
            <a:ext cx="3994029" cy="1243338"/>
          </a:xfrm>
          <a:prstGeom prst="rect">
            <a:avLst/>
          </a:prstGeom>
        </p:spPr>
      </p:pic>
      <p:pic>
        <p:nvPicPr>
          <p:cNvPr id="8" name="Picture 7" descr="A group of people sitting at a desk&#10;&#10;Description automatically generated">
            <a:extLst>
              <a:ext uri="{FF2B5EF4-FFF2-40B4-BE49-F238E27FC236}">
                <a16:creationId xmlns:a16="http://schemas.microsoft.com/office/drawing/2014/main" id="{3D5DA166-1457-46C2-B0C8-1D540ADEBE19}"/>
              </a:ext>
            </a:extLst>
          </p:cNvPr>
          <p:cNvPicPr>
            <a:picLocks noChangeAspect="1"/>
          </p:cNvPicPr>
          <p:nvPr/>
        </p:nvPicPr>
        <p:blipFill rotWithShape="1">
          <a:blip r:embed="rId4">
            <a:alphaModFix amt="15000"/>
            <a:extLst>
              <a:ext uri="{28A0092B-C50C-407E-A947-70E740481C1C}">
                <a14:useLocalDpi xmlns:a14="http://schemas.microsoft.com/office/drawing/2010/main" val="0"/>
              </a:ext>
            </a:extLst>
          </a:blip>
          <a:srcRect b="7633"/>
          <a:stretch/>
        </p:blipFill>
        <p:spPr>
          <a:xfrm>
            <a:off x="0" y="336192"/>
            <a:ext cx="12191998" cy="6521808"/>
          </a:xfrm>
          <a:prstGeom prst="rect">
            <a:avLst/>
          </a:prstGeom>
        </p:spPr>
      </p:pic>
      <p:sp>
        <p:nvSpPr>
          <p:cNvPr id="4" name="Slide Number Placeholder 3" hidden="1">
            <a:extLst>
              <a:ext uri="{FF2B5EF4-FFF2-40B4-BE49-F238E27FC236}">
                <a16:creationId xmlns:a16="http://schemas.microsoft.com/office/drawing/2014/main" id="{8167FE44-CD85-405B-92B3-FDA0A3431B59}"/>
              </a:ext>
            </a:extLst>
          </p:cNvPr>
          <p:cNvSpPr>
            <a:spLocks noGrp="1"/>
          </p:cNvSpPr>
          <p:nvPr>
            <p:ph type="sldNum" sz="quarter" idx="12"/>
          </p:nvPr>
        </p:nvSpPr>
        <p:spPr/>
        <p:txBody>
          <a:bodyPr/>
          <a:lstStyle/>
          <a:p>
            <a:fld id="{D98739E6-45C3-455D-BBBD-6664B58516A6}" type="slidenum">
              <a:rPr lang="en-US" smtClean="0"/>
              <a:t>32</a:t>
            </a:fld>
            <a:endParaRPr lang="en-US"/>
          </a:p>
        </p:txBody>
      </p:sp>
      <p:sp>
        <p:nvSpPr>
          <p:cNvPr id="6" name="TextBox 5">
            <a:extLst>
              <a:ext uri="{FF2B5EF4-FFF2-40B4-BE49-F238E27FC236}">
                <a16:creationId xmlns:a16="http://schemas.microsoft.com/office/drawing/2014/main" id="{9C26250C-4BAB-424F-ACE6-BBBDE5F9E82C}"/>
              </a:ext>
            </a:extLst>
          </p:cNvPr>
          <p:cNvSpPr txBox="1"/>
          <p:nvPr/>
        </p:nvSpPr>
        <p:spPr>
          <a:xfrm>
            <a:off x="3938367" y="2306008"/>
            <a:ext cx="379274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a:latin typeface="Segoe UI Semibold" panose="020B0702040204020203" pitchFamily="34" charset="0"/>
                <a:cs typeface="Segoe UI Semibold" panose="020B0702040204020203" pitchFamily="34" charset="0"/>
              </a:rPr>
              <a:t>CONTACT </a:t>
            </a:r>
            <a:r>
              <a:rPr lang="en-US" sz="4400">
                <a:solidFill>
                  <a:srgbClr val="DE713E"/>
                </a:solidFill>
                <a:latin typeface="Segoe UI Semibold" panose="020B0702040204020203" pitchFamily="34" charset="0"/>
                <a:cs typeface="Segoe UI Semibold" panose="020B0702040204020203" pitchFamily="34" charset="0"/>
              </a:rPr>
              <a:t>US</a:t>
            </a:r>
          </a:p>
        </p:txBody>
      </p:sp>
      <p:pic>
        <p:nvPicPr>
          <p:cNvPr id="7" name="Picture 6" descr="A picture containing mountain, blurry, person, wave&#10;&#10;Description automatically generated">
            <a:extLst>
              <a:ext uri="{FF2B5EF4-FFF2-40B4-BE49-F238E27FC236}">
                <a16:creationId xmlns:a16="http://schemas.microsoft.com/office/drawing/2014/main" id="{A332AC3C-8BDE-45D8-B308-573A6790DE20}"/>
              </a:ext>
            </a:extLst>
          </p:cNvPr>
          <p:cNvPicPr>
            <a:picLocks noChangeAspect="1"/>
          </p:cNvPicPr>
          <p:nvPr/>
        </p:nvPicPr>
        <p:blipFill rotWithShape="1">
          <a:blip r:embed="rId5">
            <a:extLst>
              <a:ext uri="{28A0092B-C50C-407E-A947-70E740481C1C}">
                <a14:useLocalDpi xmlns:a14="http://schemas.microsoft.com/office/drawing/2010/main" val="0"/>
              </a:ext>
            </a:extLst>
          </a:blip>
          <a:srcRect l="88840" r="8402"/>
          <a:stretch/>
        </p:blipFill>
        <p:spPr>
          <a:xfrm rot="16200000">
            <a:off x="5927905" y="-5927904"/>
            <a:ext cx="336191" cy="12191999"/>
          </a:xfrm>
          <a:prstGeom prst="rect">
            <a:avLst/>
          </a:prstGeom>
        </p:spPr>
      </p:pic>
      <p:sp>
        <p:nvSpPr>
          <p:cNvPr id="3" name="TextBox 2">
            <a:extLst>
              <a:ext uri="{FF2B5EF4-FFF2-40B4-BE49-F238E27FC236}">
                <a16:creationId xmlns:a16="http://schemas.microsoft.com/office/drawing/2014/main" id="{3DE46F97-86B3-42A4-BFA2-E9EDBD653821}"/>
              </a:ext>
            </a:extLst>
          </p:cNvPr>
          <p:cNvSpPr txBox="1"/>
          <p:nvPr/>
        </p:nvSpPr>
        <p:spPr>
          <a:xfrm>
            <a:off x="1246908" y="3171261"/>
            <a:ext cx="917566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400">
                <a:solidFill>
                  <a:schemeClr val="accent5">
                    <a:lumMod val="75000"/>
                  </a:schemeClr>
                </a:solidFill>
                <a:cs typeface="Calibri"/>
                <a:hlinkClick r:id="rId6">
                  <a:extLst>
                    <a:ext uri="{A12FA001-AC4F-418D-AE19-62706E023703}">
                      <ahyp:hlinkClr xmlns:ahyp="http://schemas.microsoft.com/office/drawing/2018/hyperlinkcolor" val="tx"/>
                    </a:ext>
                  </a:extLst>
                </a:hlinkClick>
              </a:rPr>
              <a:t>PGCCAS@ppd.mncppc.org</a:t>
            </a:r>
            <a:endParaRPr lang="en-US" sz="5400">
              <a:solidFill>
                <a:schemeClr val="accent5">
                  <a:lumMod val="75000"/>
                </a:schemeClr>
              </a:solidFill>
              <a:cs typeface="Calibri"/>
            </a:endParaRPr>
          </a:p>
        </p:txBody>
      </p:sp>
    </p:spTree>
    <p:extLst>
      <p:ext uri="{BB962C8B-B14F-4D97-AF65-F5344CB8AC3E}">
        <p14:creationId xmlns:p14="http://schemas.microsoft.com/office/powerpoint/2010/main" val="1684415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4D4C37E1-07BA-409B-9AC1-37C45A5F22CB}"/>
              </a:ext>
            </a:extLst>
          </p:cNvPr>
          <p:cNvPicPr>
            <a:picLocks noChangeAspect="1"/>
          </p:cNvPicPr>
          <p:nvPr/>
        </p:nvPicPr>
        <p:blipFill rotWithShape="1">
          <a:blip r:embed="rId2">
            <a:extLst>
              <a:ext uri="{28A0092B-C50C-407E-A947-70E740481C1C}">
                <a14:useLocalDpi xmlns:a14="http://schemas.microsoft.com/office/drawing/2010/main" val="0"/>
              </a:ext>
            </a:extLst>
          </a:blip>
          <a:srcRect b="50041"/>
          <a:stretch/>
        </p:blipFill>
        <p:spPr>
          <a:xfrm>
            <a:off x="-1" y="-3"/>
            <a:ext cx="12192001" cy="3429001"/>
          </a:xfrm>
          <a:prstGeom prst="rect">
            <a:avLst/>
          </a:prstGeom>
        </p:spPr>
      </p:pic>
      <p:sp>
        <p:nvSpPr>
          <p:cNvPr id="6" name="TextBox 5">
            <a:extLst>
              <a:ext uri="{FF2B5EF4-FFF2-40B4-BE49-F238E27FC236}">
                <a16:creationId xmlns:a16="http://schemas.microsoft.com/office/drawing/2014/main" id="{16C48E38-6BAF-4F92-B619-7C4D13021B29}"/>
              </a:ext>
            </a:extLst>
          </p:cNvPr>
          <p:cNvSpPr txBox="1"/>
          <p:nvPr/>
        </p:nvSpPr>
        <p:spPr>
          <a:xfrm>
            <a:off x="1666691" y="3715558"/>
            <a:ext cx="9078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a:cs typeface="Calibri"/>
              </a:rPr>
              <a:t>THANK YOU FOR YOUR  PARTICIPATION!</a:t>
            </a:r>
            <a:endParaRPr lang="en-US"/>
          </a:p>
        </p:txBody>
      </p:sp>
      <p:sp>
        <p:nvSpPr>
          <p:cNvPr id="7" name="TextBox 6">
            <a:extLst>
              <a:ext uri="{FF2B5EF4-FFF2-40B4-BE49-F238E27FC236}">
                <a16:creationId xmlns:a16="http://schemas.microsoft.com/office/drawing/2014/main" id="{5C94447F-090D-4ECB-955B-B30918E3754E}"/>
              </a:ext>
            </a:extLst>
          </p:cNvPr>
          <p:cNvSpPr txBox="1"/>
          <p:nvPr/>
        </p:nvSpPr>
        <p:spPr>
          <a:xfrm>
            <a:off x="0" y="4449496"/>
            <a:ext cx="12191999" cy="1631216"/>
          </a:xfrm>
          <a:prstGeom prst="rect">
            <a:avLst/>
          </a:prstGeom>
          <a:noFill/>
        </p:spPr>
        <p:txBody>
          <a:bodyPr wrap="square" lIns="91440" tIns="45720" rIns="91440" bIns="45720" rtlCol="0" anchor="ctr" anchorCtr="0">
            <a:spAutoFit/>
          </a:bodyPr>
          <a:lstStyle/>
          <a:p>
            <a:pPr algn="ctr"/>
            <a:r>
              <a:rPr lang="en-US" sz="8000">
                <a:solidFill>
                  <a:srgbClr val="DE713E"/>
                </a:solidFill>
                <a:latin typeface="Segoe UI Semibold" panose="020B0702040204020203" pitchFamily="34" charset="0"/>
                <a:cs typeface="Segoe UI Semibold" panose="020B0702040204020203" pitchFamily="34" charset="0"/>
              </a:rPr>
              <a:t>STAY</a:t>
            </a:r>
            <a:r>
              <a:rPr lang="en-US" sz="8000">
                <a:solidFill>
                  <a:srgbClr val="DE713E"/>
                </a:solidFill>
                <a:latin typeface="Segoe UI Semilight" panose="020B0402040204020203" pitchFamily="34" charset="0"/>
                <a:cs typeface="Segoe UI Semilight" panose="020B0402040204020203" pitchFamily="34" charset="0"/>
              </a:rPr>
              <a:t> INVOLVED!</a:t>
            </a:r>
          </a:p>
          <a:p>
            <a:endParaRPr lang="en-US" sz="2000">
              <a:latin typeface="Segoe UI Semilight" panose="020B0402040204020203" pitchFamily="34" charset="0"/>
              <a:ea typeface="+mn-lt"/>
              <a:cs typeface="Segoe UI Semilight" panose="020B0402040204020203" pitchFamily="34" charset="0"/>
            </a:endParaRPr>
          </a:p>
        </p:txBody>
      </p:sp>
      <p:sp>
        <p:nvSpPr>
          <p:cNvPr id="9" name="TextBox 8">
            <a:extLst>
              <a:ext uri="{FF2B5EF4-FFF2-40B4-BE49-F238E27FC236}">
                <a16:creationId xmlns:a16="http://schemas.microsoft.com/office/drawing/2014/main" id="{AA08EC60-08C1-47AE-AE60-4D48DDD39B9E}"/>
              </a:ext>
            </a:extLst>
          </p:cNvPr>
          <p:cNvSpPr txBox="1"/>
          <p:nvPr/>
        </p:nvSpPr>
        <p:spPr>
          <a:xfrm>
            <a:off x="1590137" y="5788325"/>
            <a:ext cx="922738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latin typeface="Segoe UI Semilight" panose="020B0402040204020203" pitchFamily="34" charset="0"/>
                <a:cs typeface="Segoe UI Semilight" panose="020B0402040204020203" pitchFamily="34" charset="0"/>
              </a:rPr>
              <a:t>http://www.mncppc.org/4860/Cultural-Arts-Study</a:t>
            </a:r>
          </a:p>
        </p:txBody>
      </p:sp>
    </p:spTree>
    <p:extLst>
      <p:ext uri="{BB962C8B-B14F-4D97-AF65-F5344CB8AC3E}">
        <p14:creationId xmlns:p14="http://schemas.microsoft.com/office/powerpoint/2010/main" val="25701053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hidden="1">
            <a:extLst>
              <a:ext uri="{FF2B5EF4-FFF2-40B4-BE49-F238E27FC236}">
                <a16:creationId xmlns:a16="http://schemas.microsoft.com/office/drawing/2014/main" id="{DF06D30C-A8E7-41A1-8ED1-EF7B9C359C4E}"/>
              </a:ext>
            </a:extLst>
          </p:cNvPr>
          <p:cNvSpPr>
            <a:spLocks noGrp="1"/>
          </p:cNvSpPr>
          <p:nvPr>
            <p:ph type="sldNum" sz="quarter" idx="12"/>
          </p:nvPr>
        </p:nvSpPr>
        <p:spPr/>
        <p:txBody>
          <a:bodyPr/>
          <a:lstStyle/>
          <a:p>
            <a:fld id="{D98739E6-45C3-455D-BBBD-6664B58516A6}" type="slidenum">
              <a:rPr lang="en-US" smtClean="0"/>
              <a:t>4</a:t>
            </a:fld>
            <a:endParaRPr lang="en-US"/>
          </a:p>
        </p:txBody>
      </p:sp>
      <p:pic>
        <p:nvPicPr>
          <p:cNvPr id="2" name="Picture 1" descr="A picture containing text&#10;&#10;Description automatically generated">
            <a:extLst>
              <a:ext uri="{FF2B5EF4-FFF2-40B4-BE49-F238E27FC236}">
                <a16:creationId xmlns:a16="http://schemas.microsoft.com/office/drawing/2014/main" id="{4D4C37E1-07BA-409B-9AC1-37C45A5F22CB}"/>
              </a:ext>
            </a:extLst>
          </p:cNvPr>
          <p:cNvPicPr>
            <a:picLocks noChangeAspect="1"/>
          </p:cNvPicPr>
          <p:nvPr/>
        </p:nvPicPr>
        <p:blipFill rotWithShape="1">
          <a:blip r:embed="rId2">
            <a:extLst>
              <a:ext uri="{28A0092B-C50C-407E-A947-70E740481C1C}">
                <a14:useLocalDpi xmlns:a14="http://schemas.microsoft.com/office/drawing/2010/main" val="0"/>
              </a:ext>
            </a:extLst>
          </a:blip>
          <a:srcRect b="50041"/>
          <a:stretch/>
        </p:blipFill>
        <p:spPr>
          <a:xfrm>
            <a:off x="-1" y="-3"/>
            <a:ext cx="12192001" cy="3429001"/>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EB562470-1522-49CA-99EB-7E32084F0E70}"/>
              </a:ext>
            </a:extLst>
          </p:cNvPr>
          <p:cNvPicPr>
            <a:picLocks noChangeAspect="1"/>
          </p:cNvPicPr>
          <p:nvPr/>
        </p:nvPicPr>
        <p:blipFill rotWithShape="1">
          <a:blip r:embed="rId2">
            <a:extLst>
              <a:ext uri="{28A0092B-C50C-407E-A947-70E740481C1C}">
                <a14:useLocalDpi xmlns:a14="http://schemas.microsoft.com/office/drawing/2010/main" val="0"/>
              </a:ext>
            </a:extLst>
          </a:blip>
          <a:srcRect t="76331" b="2071"/>
          <a:stretch/>
        </p:blipFill>
        <p:spPr>
          <a:xfrm>
            <a:off x="-2" y="5438194"/>
            <a:ext cx="12192001" cy="1482436"/>
          </a:xfrm>
          <a:prstGeom prst="rect">
            <a:avLst/>
          </a:prstGeom>
        </p:spPr>
      </p:pic>
      <p:sp>
        <p:nvSpPr>
          <p:cNvPr id="5" name="TextBox 4">
            <a:extLst>
              <a:ext uri="{FF2B5EF4-FFF2-40B4-BE49-F238E27FC236}">
                <a16:creationId xmlns:a16="http://schemas.microsoft.com/office/drawing/2014/main" id="{EE04AD07-E30B-42D3-A165-6093DFC628FD}"/>
              </a:ext>
            </a:extLst>
          </p:cNvPr>
          <p:cNvSpPr txBox="1"/>
          <p:nvPr/>
        </p:nvSpPr>
        <p:spPr>
          <a:xfrm>
            <a:off x="-2" y="3608851"/>
            <a:ext cx="12191999" cy="1908215"/>
          </a:xfrm>
          <a:prstGeom prst="rect">
            <a:avLst/>
          </a:prstGeom>
          <a:noFill/>
        </p:spPr>
        <p:txBody>
          <a:bodyPr wrap="square" lIns="91440" tIns="45720" rIns="91440" bIns="45720" rtlCol="0" anchor="t">
            <a:spAutoFit/>
          </a:bodyPr>
          <a:lstStyle/>
          <a:p>
            <a:pPr algn="ctr"/>
            <a:r>
              <a:rPr lang="en-US" sz="4400">
                <a:latin typeface="Segoe UI Black"/>
                <a:ea typeface="Segoe UI Black"/>
                <a:cs typeface="Segoe UI Semilight"/>
              </a:rPr>
              <a:t>Role of Arts</a:t>
            </a:r>
            <a:endParaRPr lang="en-US" sz="4400">
              <a:latin typeface="Segoe UI Black" panose="020B0A02040204020203" pitchFamily="34" charset="0"/>
              <a:ea typeface="Segoe UI Black" panose="020B0A02040204020203" pitchFamily="34" charset="0"/>
              <a:cs typeface="Segoe UI Semilight" panose="020B0402040204020203" pitchFamily="34" charset="0"/>
            </a:endParaRPr>
          </a:p>
          <a:p>
            <a:pPr algn="ctr"/>
            <a:r>
              <a:rPr lang="en-US" sz="2400">
                <a:latin typeface="Segoe UI Black"/>
                <a:ea typeface="Segoe UI Black"/>
                <a:cs typeface="Segoe UI Semilight"/>
              </a:rPr>
              <a:t>  </a:t>
            </a:r>
            <a:r>
              <a:rPr lang="en-US" sz="4400">
                <a:latin typeface="Segoe UI Black"/>
                <a:ea typeface="Segoe UI Black"/>
                <a:cs typeface="Segoe UI Semilight"/>
              </a:rPr>
              <a:t>in Creative Placemaking</a:t>
            </a:r>
            <a:endParaRPr lang="en-US" sz="4400">
              <a:latin typeface="Segoe UI Black" panose="020B0A02040204020203" pitchFamily="34" charset="0"/>
              <a:ea typeface="Segoe UI Black" panose="020B0A02040204020203" pitchFamily="34" charset="0"/>
              <a:cs typeface="Segoe UI Semilight" panose="020B0402040204020203" pitchFamily="34" charset="0"/>
            </a:endParaRPr>
          </a:p>
          <a:p>
            <a:pPr algn="ctr"/>
            <a:r>
              <a:rPr lang="en-US" sz="3000">
                <a:latin typeface="Segoe UI Light" panose="020B0502040204020203" pitchFamily="34" charset="0"/>
                <a:ea typeface="Segoe UI Black"/>
                <a:cs typeface="Segoe UI Light" panose="020B0502040204020203" pitchFamily="34" charset="0"/>
              </a:rPr>
              <a:t>February 18, 2021</a:t>
            </a:r>
          </a:p>
        </p:txBody>
      </p:sp>
    </p:spTree>
    <p:extLst>
      <p:ext uri="{BB962C8B-B14F-4D97-AF65-F5344CB8AC3E}">
        <p14:creationId xmlns:p14="http://schemas.microsoft.com/office/powerpoint/2010/main" val="16477168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2DF85147-4986-4071-AC33-F9BC02B78294}"/>
              </a:ext>
            </a:extLst>
          </p:cNvPr>
          <p:cNvSpPr>
            <a:spLocks noGrp="1"/>
          </p:cNvSpPr>
          <p:nvPr>
            <p:ph idx="1"/>
          </p:nvPr>
        </p:nvSpPr>
        <p:spPr>
          <a:xfrm>
            <a:off x="829129" y="1825625"/>
            <a:ext cx="10678885" cy="4351338"/>
          </a:xfrm>
        </p:spPr>
        <p:txBody>
          <a:bodyPr vert="horz" lIns="91440" tIns="45720" rIns="91440" bIns="45720" rtlCol="0" anchor="t">
            <a:normAutofit/>
          </a:bodyPr>
          <a:lstStyle/>
          <a:p>
            <a:pPr lvl="1"/>
            <a:endParaRPr lang="en-US"/>
          </a:p>
          <a:p>
            <a:pPr lvl="1"/>
            <a:r>
              <a:rPr lang="en-US">
                <a:latin typeface="Segoe UI"/>
                <a:cs typeface="Segoe UI"/>
              </a:rPr>
              <a:t>This meeting will be recorded and shared on the website </a:t>
            </a:r>
          </a:p>
          <a:p>
            <a:pPr lvl="1"/>
            <a:r>
              <a:rPr lang="en-US">
                <a:latin typeface="Segoe UI"/>
                <a:cs typeface="Segoe UI"/>
              </a:rPr>
              <a:t>Please MUTE yourself and turn OFF your video, until called upon</a:t>
            </a:r>
          </a:p>
          <a:p>
            <a:pPr lvl="1"/>
            <a:r>
              <a:rPr lang="en-US">
                <a:latin typeface="Segoe UI"/>
                <a:cs typeface="Segoe UI"/>
              </a:rPr>
              <a:t>If you have a comment or question, type it in the chat</a:t>
            </a:r>
          </a:p>
          <a:p>
            <a:pPr lvl="1"/>
            <a:r>
              <a:rPr lang="en-US">
                <a:latin typeface="Segoe UI"/>
                <a:cs typeface="Segoe UI"/>
              </a:rPr>
              <a:t>Unmute yourself if called upon. </a:t>
            </a:r>
          </a:p>
        </p:txBody>
      </p:sp>
      <p:sp>
        <p:nvSpPr>
          <p:cNvPr id="7" name="TextBox 6">
            <a:extLst>
              <a:ext uri="{FF2B5EF4-FFF2-40B4-BE49-F238E27FC236}">
                <a16:creationId xmlns:a16="http://schemas.microsoft.com/office/drawing/2014/main" id="{BFCB2675-18B3-41C7-B58F-2D7C93DBD588}"/>
              </a:ext>
            </a:extLst>
          </p:cNvPr>
          <p:cNvSpPr txBox="1"/>
          <p:nvPr/>
        </p:nvSpPr>
        <p:spPr>
          <a:xfrm>
            <a:off x="-12492" y="1140269"/>
            <a:ext cx="12192000" cy="769441"/>
          </a:xfrm>
          <a:prstGeom prst="rect">
            <a:avLst/>
          </a:prstGeom>
          <a:noFill/>
        </p:spPr>
        <p:txBody>
          <a:bodyPr wrap="square" lIns="91440" tIns="45720" rIns="91440" bIns="45720" rtlCol="0" anchor="ctr" anchorCtr="0">
            <a:spAutoFit/>
          </a:bodyPr>
          <a:lstStyle/>
          <a:p>
            <a:pPr algn="ctr"/>
            <a:r>
              <a:rPr lang="en-US" sz="4400">
                <a:latin typeface="Segoe UI Semibold"/>
                <a:cs typeface="Segoe UI Semibold"/>
              </a:rPr>
              <a:t>HOW TO PARTICIPATE - </a:t>
            </a:r>
            <a:r>
              <a:rPr lang="en-US" sz="4400">
                <a:solidFill>
                  <a:srgbClr val="DE713E"/>
                </a:solidFill>
                <a:latin typeface="Segoe UI Semibold"/>
                <a:cs typeface="Segoe UI Semibold"/>
              </a:rPr>
              <a:t>TEAMS</a:t>
            </a:r>
            <a:endParaRPr lang="en-US" sz="1400">
              <a:solidFill>
                <a:srgbClr val="DE713E"/>
              </a:solidFill>
              <a:latin typeface="Segoe UI Semibold"/>
              <a:cs typeface="Segoe UI Semibold"/>
            </a:endParaRPr>
          </a:p>
        </p:txBody>
      </p:sp>
      <p:pic>
        <p:nvPicPr>
          <p:cNvPr id="13" name="Picture 12">
            <a:extLst>
              <a:ext uri="{FF2B5EF4-FFF2-40B4-BE49-F238E27FC236}">
                <a16:creationId xmlns:a16="http://schemas.microsoft.com/office/drawing/2014/main" id="{62D6679F-6309-4D53-86D7-8D8AA0F1D82D}"/>
              </a:ext>
            </a:extLst>
          </p:cNvPr>
          <p:cNvPicPr>
            <a:picLocks noChangeAspect="1"/>
          </p:cNvPicPr>
          <p:nvPr/>
        </p:nvPicPr>
        <p:blipFill rotWithShape="1">
          <a:blip r:embed="rId3"/>
          <a:srcRect l="31572" t="66394" r="25847" b="25794"/>
          <a:stretch/>
        </p:blipFill>
        <p:spPr>
          <a:xfrm>
            <a:off x="406887" y="4825221"/>
            <a:ext cx="11381378" cy="1173866"/>
          </a:xfrm>
          <a:prstGeom prst="rect">
            <a:avLst/>
          </a:prstGeom>
        </p:spPr>
      </p:pic>
      <p:sp>
        <p:nvSpPr>
          <p:cNvPr id="14" name="Rectangle 13">
            <a:extLst>
              <a:ext uri="{FF2B5EF4-FFF2-40B4-BE49-F238E27FC236}">
                <a16:creationId xmlns:a16="http://schemas.microsoft.com/office/drawing/2014/main" id="{2755B311-8013-406C-90FA-735FD8DB22B4}"/>
              </a:ext>
            </a:extLst>
          </p:cNvPr>
          <p:cNvSpPr/>
          <p:nvPr/>
        </p:nvSpPr>
        <p:spPr>
          <a:xfrm>
            <a:off x="2028140" y="4765414"/>
            <a:ext cx="1233673" cy="123367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46464"/>
              </a:solidFill>
            </a:endParaRPr>
          </a:p>
        </p:txBody>
      </p:sp>
      <p:sp>
        <p:nvSpPr>
          <p:cNvPr id="15" name="Rectangle 14">
            <a:extLst>
              <a:ext uri="{FF2B5EF4-FFF2-40B4-BE49-F238E27FC236}">
                <a16:creationId xmlns:a16="http://schemas.microsoft.com/office/drawing/2014/main" id="{B656C8CE-0525-4894-9280-605B243CBE44}"/>
              </a:ext>
            </a:extLst>
          </p:cNvPr>
          <p:cNvSpPr/>
          <p:nvPr/>
        </p:nvSpPr>
        <p:spPr>
          <a:xfrm>
            <a:off x="3297841" y="4783019"/>
            <a:ext cx="1161618" cy="119846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46464"/>
              </a:solidFill>
            </a:endParaRPr>
          </a:p>
        </p:txBody>
      </p:sp>
      <p:sp>
        <p:nvSpPr>
          <p:cNvPr id="23" name="Rectangle 22">
            <a:extLst>
              <a:ext uri="{FF2B5EF4-FFF2-40B4-BE49-F238E27FC236}">
                <a16:creationId xmlns:a16="http://schemas.microsoft.com/office/drawing/2014/main" id="{1D72CB74-5A1C-47DC-B6CC-744E37803CBF}"/>
              </a:ext>
            </a:extLst>
          </p:cNvPr>
          <p:cNvSpPr/>
          <p:nvPr/>
        </p:nvSpPr>
        <p:spPr>
          <a:xfrm>
            <a:off x="8139204" y="4792438"/>
            <a:ext cx="1161618" cy="119846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46464"/>
              </a:solidFill>
            </a:endParaRPr>
          </a:p>
        </p:txBody>
      </p:sp>
      <p:sp>
        <p:nvSpPr>
          <p:cNvPr id="24" name="TextBox 23">
            <a:extLst>
              <a:ext uri="{FF2B5EF4-FFF2-40B4-BE49-F238E27FC236}">
                <a16:creationId xmlns:a16="http://schemas.microsoft.com/office/drawing/2014/main" id="{ADC16743-E98E-4427-96FB-6855FD6A675E}"/>
              </a:ext>
            </a:extLst>
          </p:cNvPr>
          <p:cNvSpPr txBox="1"/>
          <p:nvPr/>
        </p:nvSpPr>
        <p:spPr>
          <a:xfrm>
            <a:off x="8004517" y="4121836"/>
            <a:ext cx="2204065" cy="369332"/>
          </a:xfrm>
          <a:prstGeom prst="rect">
            <a:avLst/>
          </a:prstGeom>
          <a:solidFill>
            <a:schemeClr val="bg2"/>
          </a:solidFill>
        </p:spPr>
        <p:txBody>
          <a:bodyPr wrap="none" rtlCol="0">
            <a:spAutoFit/>
          </a:bodyPr>
          <a:lstStyle/>
          <a:p>
            <a:r>
              <a:rPr lang="en-US"/>
              <a:t>OPEN MEETING CHAT</a:t>
            </a:r>
          </a:p>
        </p:txBody>
      </p:sp>
      <p:sp>
        <p:nvSpPr>
          <p:cNvPr id="34" name="TextBox 33">
            <a:extLst>
              <a:ext uri="{FF2B5EF4-FFF2-40B4-BE49-F238E27FC236}">
                <a16:creationId xmlns:a16="http://schemas.microsoft.com/office/drawing/2014/main" id="{53091536-149C-486A-85E4-5CFD3ADC7D22}"/>
              </a:ext>
            </a:extLst>
          </p:cNvPr>
          <p:cNvSpPr txBox="1"/>
          <p:nvPr/>
        </p:nvSpPr>
        <p:spPr>
          <a:xfrm>
            <a:off x="3297841" y="4117492"/>
            <a:ext cx="1752461" cy="369332"/>
          </a:xfrm>
          <a:prstGeom prst="rect">
            <a:avLst/>
          </a:prstGeom>
          <a:solidFill>
            <a:schemeClr val="bg2"/>
          </a:solidFill>
          <a:ln>
            <a:solidFill>
              <a:schemeClr val="bg2"/>
            </a:solidFill>
          </a:ln>
        </p:spPr>
        <p:txBody>
          <a:bodyPr wrap="square" rtlCol="0">
            <a:spAutoFit/>
          </a:bodyPr>
          <a:lstStyle/>
          <a:p>
            <a:r>
              <a:rPr lang="en-US"/>
              <a:t>MUTE/UNMUTE</a:t>
            </a:r>
          </a:p>
        </p:txBody>
      </p:sp>
      <p:sp>
        <p:nvSpPr>
          <p:cNvPr id="36" name="TextBox 35">
            <a:extLst>
              <a:ext uri="{FF2B5EF4-FFF2-40B4-BE49-F238E27FC236}">
                <a16:creationId xmlns:a16="http://schemas.microsoft.com/office/drawing/2014/main" id="{07AD1D38-3E93-49BD-A1B5-FEE9B4C2E495}"/>
              </a:ext>
            </a:extLst>
          </p:cNvPr>
          <p:cNvSpPr txBox="1"/>
          <p:nvPr/>
        </p:nvSpPr>
        <p:spPr>
          <a:xfrm>
            <a:off x="158593" y="4118719"/>
            <a:ext cx="3002613" cy="369332"/>
          </a:xfrm>
          <a:prstGeom prst="rect">
            <a:avLst/>
          </a:prstGeom>
          <a:solidFill>
            <a:schemeClr val="bg2"/>
          </a:solidFill>
        </p:spPr>
        <p:txBody>
          <a:bodyPr wrap="square" rtlCol="0">
            <a:spAutoFit/>
          </a:bodyPr>
          <a:lstStyle/>
          <a:p>
            <a:r>
              <a:rPr lang="en-US"/>
              <a:t>TURN ON/TURN OFF CAMERA</a:t>
            </a:r>
          </a:p>
        </p:txBody>
      </p:sp>
      <p:cxnSp>
        <p:nvCxnSpPr>
          <p:cNvPr id="38" name="Straight Arrow Connector 37">
            <a:extLst>
              <a:ext uri="{FF2B5EF4-FFF2-40B4-BE49-F238E27FC236}">
                <a16:creationId xmlns:a16="http://schemas.microsoft.com/office/drawing/2014/main" id="{257CFAC2-DA68-4411-B209-82F43D02E22B}"/>
              </a:ext>
            </a:extLst>
          </p:cNvPr>
          <p:cNvCxnSpPr/>
          <p:nvPr/>
        </p:nvCxnSpPr>
        <p:spPr>
          <a:xfrm>
            <a:off x="2546252" y="4486824"/>
            <a:ext cx="0" cy="27859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A5DE5630-B464-4F6E-B143-5F6693A86898}"/>
              </a:ext>
            </a:extLst>
          </p:cNvPr>
          <p:cNvCxnSpPr/>
          <p:nvPr/>
        </p:nvCxnSpPr>
        <p:spPr>
          <a:xfrm>
            <a:off x="4006947" y="4504429"/>
            <a:ext cx="0" cy="27859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B27BCD34-5DAF-4604-B47F-CA665974B2CF}"/>
              </a:ext>
            </a:extLst>
          </p:cNvPr>
          <p:cNvCxnSpPr/>
          <p:nvPr/>
        </p:nvCxnSpPr>
        <p:spPr>
          <a:xfrm>
            <a:off x="8759483" y="4517534"/>
            <a:ext cx="0" cy="27859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8" name="Picture 17" descr="A picture containing mountain, blurry, person, wave&#10;&#10;Description automatically generated">
            <a:extLst>
              <a:ext uri="{FF2B5EF4-FFF2-40B4-BE49-F238E27FC236}">
                <a16:creationId xmlns:a16="http://schemas.microsoft.com/office/drawing/2014/main" id="{85A89FA0-594F-4008-8709-E1483C631E95}"/>
              </a:ext>
            </a:extLst>
          </p:cNvPr>
          <p:cNvPicPr>
            <a:picLocks noChangeAspect="1"/>
          </p:cNvPicPr>
          <p:nvPr/>
        </p:nvPicPr>
        <p:blipFill rotWithShape="1">
          <a:blip r:embed="rId4">
            <a:extLst>
              <a:ext uri="{28A0092B-C50C-407E-A947-70E740481C1C}">
                <a14:useLocalDpi xmlns:a14="http://schemas.microsoft.com/office/drawing/2010/main" val="0"/>
              </a:ext>
            </a:extLst>
          </a:blip>
          <a:srcRect l="88840" r="8402"/>
          <a:stretch/>
        </p:blipFill>
        <p:spPr>
          <a:xfrm rot="16200000">
            <a:off x="5922367" y="-5916820"/>
            <a:ext cx="336191" cy="12191999"/>
          </a:xfrm>
          <a:prstGeom prst="rect">
            <a:avLst/>
          </a:prstGeom>
        </p:spPr>
      </p:pic>
    </p:spTree>
    <p:extLst>
      <p:ext uri="{BB962C8B-B14F-4D97-AF65-F5344CB8AC3E}">
        <p14:creationId xmlns:p14="http://schemas.microsoft.com/office/powerpoint/2010/main" val="8412705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EE3D4FA-A424-4587-9DAB-7CAE3C20CB39}"/>
              </a:ext>
            </a:extLst>
          </p:cNvPr>
          <p:cNvPicPr>
            <a:picLocks noChangeAspect="1"/>
          </p:cNvPicPr>
          <p:nvPr/>
        </p:nvPicPr>
        <p:blipFill rotWithShape="1">
          <a:blip r:embed="rId3">
            <a:alphaModFix/>
          </a:blip>
          <a:srcRect l="15390" r="14914" b="-2"/>
          <a:stretch/>
        </p:blipFill>
        <p:spPr>
          <a:xfrm>
            <a:off x="5974853" y="336192"/>
            <a:ext cx="6394152" cy="6858000"/>
          </a:xfrm>
          <a:prstGeom prst="rect">
            <a:avLst/>
          </a:prstGeom>
        </p:spPr>
      </p:pic>
      <p:pic>
        <p:nvPicPr>
          <p:cNvPr id="19" name="Picture 18">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336193"/>
            <a:ext cx="12192000" cy="6858000"/>
          </a:xfrm>
          <a:prstGeom prst="rect">
            <a:avLst/>
          </a:prstGeom>
        </p:spPr>
      </p:pic>
      <p:sp>
        <p:nvSpPr>
          <p:cNvPr id="11" name="TextBox 10"/>
          <p:cNvSpPr txBox="1"/>
          <p:nvPr/>
        </p:nvSpPr>
        <p:spPr>
          <a:xfrm>
            <a:off x="804998" y="1134638"/>
            <a:ext cx="4803636" cy="1311664"/>
          </a:xfrm>
          <a:prstGeom prst="rect">
            <a:avLst/>
          </a:prstGeom>
        </p:spPr>
        <p:txBody>
          <a:bodyPr vert="horz" lIns="91440" tIns="45720" rIns="91440" bIns="45720" rtlCol="0" anchor="ctr" anchorCtr="0">
            <a:normAutofit/>
          </a:bodyPr>
          <a:lstStyle/>
          <a:p>
            <a:pPr>
              <a:lnSpc>
                <a:spcPct val="90000"/>
              </a:lnSpc>
              <a:spcBef>
                <a:spcPct val="0"/>
              </a:spcBef>
              <a:spcAft>
                <a:spcPts val="600"/>
              </a:spcAft>
            </a:pPr>
            <a:r>
              <a:rPr lang="en-US" sz="4400">
                <a:solidFill>
                  <a:srgbClr val="000000"/>
                </a:solidFill>
                <a:latin typeface="Segoe UI Semibold" panose="020B0702040204020203" pitchFamily="34" charset="0"/>
                <a:ea typeface="+mj-ea"/>
                <a:cs typeface="Segoe UI Semibold" panose="020B0702040204020203" pitchFamily="34" charset="0"/>
              </a:rPr>
              <a:t>AGENDA</a:t>
            </a:r>
          </a:p>
        </p:txBody>
      </p:sp>
      <p:sp>
        <p:nvSpPr>
          <p:cNvPr id="3" name="TextBox 2">
            <a:extLst>
              <a:ext uri="{FF2B5EF4-FFF2-40B4-BE49-F238E27FC236}">
                <a16:creationId xmlns:a16="http://schemas.microsoft.com/office/drawing/2014/main" id="{FFA81807-8E8C-4597-A7DE-01CA165FFB65}"/>
              </a:ext>
            </a:extLst>
          </p:cNvPr>
          <p:cNvSpPr txBox="1"/>
          <p:nvPr/>
        </p:nvSpPr>
        <p:spPr>
          <a:xfrm>
            <a:off x="1066800" y="2284486"/>
            <a:ext cx="4286250" cy="3788830"/>
          </a:xfrm>
          <a:prstGeom prst="rect">
            <a:avLst/>
          </a:prstGeom>
        </p:spPr>
        <p:txBody>
          <a:bodyPr vert="horz" lIns="91440" tIns="45720" rIns="91440" bIns="45720" rtlCol="0" anchor="ctr">
            <a:normAutofit/>
          </a:bodyPr>
          <a:lstStyle/>
          <a:p>
            <a:pPr marL="114300">
              <a:lnSpc>
                <a:spcPct val="90000"/>
              </a:lnSpc>
              <a:spcAft>
                <a:spcPts val="600"/>
              </a:spcAft>
            </a:pPr>
            <a:r>
              <a:rPr lang="en-US" sz="2000" b="1">
                <a:solidFill>
                  <a:srgbClr val="000000"/>
                </a:solidFill>
                <a:latin typeface="Segoe UI Light" panose="020B0502040204020203" pitchFamily="34" charset="0"/>
                <a:cs typeface="Segoe UI Light" panose="020B0502040204020203" pitchFamily="34" charset="0"/>
              </a:rPr>
              <a:t>Welcome and Introductions</a:t>
            </a:r>
          </a:p>
          <a:p>
            <a:pPr marL="114300">
              <a:lnSpc>
                <a:spcPct val="90000"/>
              </a:lnSpc>
              <a:spcAft>
                <a:spcPts val="600"/>
              </a:spcAft>
            </a:pPr>
            <a:endParaRPr lang="en-US" sz="2000" b="1">
              <a:solidFill>
                <a:srgbClr val="000000"/>
              </a:solidFill>
              <a:latin typeface="Segoe UI Light" panose="020B0502040204020203" pitchFamily="34" charset="0"/>
              <a:cs typeface="Segoe UI Light" panose="020B0502040204020203" pitchFamily="34" charset="0"/>
            </a:endParaRPr>
          </a:p>
          <a:p>
            <a:pPr marL="114300">
              <a:lnSpc>
                <a:spcPct val="90000"/>
              </a:lnSpc>
              <a:spcAft>
                <a:spcPts val="600"/>
              </a:spcAft>
            </a:pPr>
            <a:r>
              <a:rPr lang="en-US" sz="2000" b="1">
                <a:solidFill>
                  <a:srgbClr val="000000"/>
                </a:solidFill>
                <a:latin typeface="Segoe UI Light" panose="020B0502040204020203" pitchFamily="34" charset="0"/>
                <a:cs typeface="Segoe UI Light" panose="020B0502040204020203" pitchFamily="34" charset="0"/>
              </a:rPr>
              <a:t>Project Overview</a:t>
            </a:r>
          </a:p>
          <a:p>
            <a:pPr marL="114300">
              <a:lnSpc>
                <a:spcPct val="90000"/>
              </a:lnSpc>
              <a:spcAft>
                <a:spcPts val="600"/>
              </a:spcAft>
            </a:pPr>
            <a:endParaRPr lang="en-US" sz="2000" b="1">
              <a:solidFill>
                <a:srgbClr val="000000"/>
              </a:solidFill>
              <a:latin typeface="Segoe UI Light" panose="020B0502040204020203" pitchFamily="34" charset="0"/>
              <a:cs typeface="Segoe UI Light" panose="020B0502040204020203" pitchFamily="34" charset="0"/>
            </a:endParaRPr>
          </a:p>
          <a:p>
            <a:pPr marL="114300">
              <a:lnSpc>
                <a:spcPct val="90000"/>
              </a:lnSpc>
              <a:spcAft>
                <a:spcPts val="600"/>
              </a:spcAft>
            </a:pPr>
            <a:r>
              <a:rPr lang="en-US" sz="2000" b="1">
                <a:solidFill>
                  <a:srgbClr val="000000"/>
                </a:solidFill>
                <a:latin typeface="Segoe UI Light" panose="020B0502040204020203" pitchFamily="34" charset="0"/>
                <a:cs typeface="Segoe UI Light" panose="020B0502040204020203" pitchFamily="34" charset="0"/>
              </a:rPr>
              <a:t>What’s Happening in </a:t>
            </a:r>
            <a:br>
              <a:rPr lang="en-US" sz="2000" b="1">
                <a:solidFill>
                  <a:srgbClr val="000000"/>
                </a:solidFill>
                <a:latin typeface="Segoe UI Light" panose="020B0502040204020203" pitchFamily="34" charset="0"/>
                <a:cs typeface="Segoe UI Light" panose="020B0502040204020203" pitchFamily="34" charset="0"/>
              </a:rPr>
            </a:br>
            <a:r>
              <a:rPr lang="en-US" sz="2000" b="1">
                <a:solidFill>
                  <a:srgbClr val="000000"/>
                </a:solidFill>
                <a:latin typeface="Segoe UI Light" panose="020B0502040204020203" pitchFamily="34" charset="0"/>
                <a:cs typeface="Segoe UI Light" panose="020B0502040204020203" pitchFamily="34" charset="0"/>
              </a:rPr>
              <a:t>Prince George’s County</a:t>
            </a:r>
          </a:p>
          <a:p>
            <a:pPr marL="114300">
              <a:lnSpc>
                <a:spcPct val="90000"/>
              </a:lnSpc>
              <a:spcAft>
                <a:spcPts val="600"/>
              </a:spcAft>
            </a:pPr>
            <a:endParaRPr lang="en-US" sz="2000" b="1">
              <a:solidFill>
                <a:srgbClr val="000000"/>
              </a:solidFill>
              <a:latin typeface="Segoe UI Light" panose="020B0502040204020203" pitchFamily="34" charset="0"/>
              <a:cs typeface="Segoe UI Light" panose="020B0502040204020203" pitchFamily="34" charset="0"/>
            </a:endParaRPr>
          </a:p>
          <a:p>
            <a:pPr marL="114300">
              <a:lnSpc>
                <a:spcPct val="90000"/>
              </a:lnSpc>
              <a:spcAft>
                <a:spcPts val="600"/>
              </a:spcAft>
            </a:pPr>
            <a:r>
              <a:rPr lang="en-US" sz="2000" b="1">
                <a:solidFill>
                  <a:srgbClr val="000000"/>
                </a:solidFill>
                <a:latin typeface="Segoe UI Light" panose="020B0502040204020203" pitchFamily="34" charset="0"/>
                <a:cs typeface="Segoe UI Light" panose="020B0502040204020203" pitchFamily="34" charset="0"/>
              </a:rPr>
              <a:t>Case Studies</a:t>
            </a:r>
          </a:p>
          <a:p>
            <a:pPr marL="114300">
              <a:lnSpc>
                <a:spcPct val="90000"/>
              </a:lnSpc>
              <a:spcAft>
                <a:spcPts val="600"/>
              </a:spcAft>
            </a:pPr>
            <a:endParaRPr lang="en-US" sz="2000" b="1">
              <a:solidFill>
                <a:srgbClr val="000000"/>
              </a:solidFill>
              <a:latin typeface="Segoe UI Light" panose="020B0502040204020203" pitchFamily="34" charset="0"/>
              <a:cs typeface="Segoe UI Light" panose="020B0502040204020203" pitchFamily="34" charset="0"/>
            </a:endParaRPr>
          </a:p>
          <a:p>
            <a:pPr marL="114300">
              <a:lnSpc>
                <a:spcPct val="90000"/>
              </a:lnSpc>
              <a:spcAft>
                <a:spcPts val="600"/>
              </a:spcAft>
            </a:pPr>
            <a:r>
              <a:rPr lang="en-US" sz="2000" b="1">
                <a:solidFill>
                  <a:srgbClr val="000000"/>
                </a:solidFill>
                <a:latin typeface="Segoe UI Light" panose="020B0502040204020203" pitchFamily="34" charset="0"/>
                <a:cs typeface="Segoe UI Light" panose="020B0502040204020203" pitchFamily="34" charset="0"/>
              </a:rPr>
              <a:t>Breakout Group Discussion </a:t>
            </a:r>
          </a:p>
        </p:txBody>
      </p:sp>
      <p:sp>
        <p:nvSpPr>
          <p:cNvPr id="2" name="Slide Number Placeholder 1">
            <a:extLst>
              <a:ext uri="{FF2B5EF4-FFF2-40B4-BE49-F238E27FC236}">
                <a16:creationId xmlns:a16="http://schemas.microsoft.com/office/drawing/2014/main" id="{D01AFA67-4B12-47B4-BCAC-562B11C6BF37}"/>
              </a:ext>
            </a:extLst>
          </p:cNvPr>
          <p:cNvSpPr>
            <a:spLocks noGrp="1"/>
          </p:cNvSpPr>
          <p:nvPr>
            <p:ph type="sldNum" sz="quarter" idx="12"/>
          </p:nvPr>
        </p:nvSpPr>
        <p:spPr>
          <a:xfrm>
            <a:off x="10825930" y="6559895"/>
            <a:ext cx="570728" cy="314067"/>
          </a:xfrm>
        </p:spPr>
        <p:txBody>
          <a:bodyPr vert="horz" lIns="91440" tIns="45720" rIns="91440" bIns="45720" rtlCol="0" anchor="ctr">
            <a:normAutofit/>
          </a:bodyPr>
          <a:lstStyle/>
          <a:p>
            <a:pPr>
              <a:spcAft>
                <a:spcPts val="600"/>
              </a:spcAft>
              <a:defRPr/>
            </a:pPr>
            <a:fld id="{D98739E6-45C3-455D-BBBD-6664B58516A6}" type="slidenum">
              <a:rPr lang="en-US" sz="1100">
                <a:solidFill>
                  <a:srgbClr val="FFFFFF"/>
                </a:solidFill>
                <a:latin typeface="Calibri" panose="020F0502020204030204"/>
              </a:rPr>
              <a:pPr>
                <a:spcAft>
                  <a:spcPts val="600"/>
                </a:spcAft>
                <a:defRPr/>
              </a:pPr>
              <a:t>6</a:t>
            </a:fld>
            <a:endParaRPr lang="en-US" sz="1100">
              <a:solidFill>
                <a:srgbClr val="FFFFFF"/>
              </a:solidFill>
              <a:latin typeface="Calibri" panose="020F0502020204030204"/>
            </a:endParaRPr>
          </a:p>
        </p:txBody>
      </p:sp>
      <p:pic>
        <p:nvPicPr>
          <p:cNvPr id="5" name="Picture 4" descr="A picture containing mountain, blurry, person, wave&#10;&#10;Description automatically generated">
            <a:extLst>
              <a:ext uri="{FF2B5EF4-FFF2-40B4-BE49-F238E27FC236}">
                <a16:creationId xmlns:a16="http://schemas.microsoft.com/office/drawing/2014/main" id="{327185AE-A752-4C20-A8FC-09A3D4FD66D9}"/>
              </a:ext>
            </a:extLst>
          </p:cNvPr>
          <p:cNvPicPr>
            <a:picLocks noChangeAspect="1"/>
          </p:cNvPicPr>
          <p:nvPr/>
        </p:nvPicPr>
        <p:blipFill rotWithShape="1">
          <a:blip r:embed="rId5">
            <a:extLst>
              <a:ext uri="{28A0092B-C50C-407E-A947-70E740481C1C}">
                <a14:useLocalDpi xmlns:a14="http://schemas.microsoft.com/office/drawing/2010/main" val="0"/>
              </a:ext>
            </a:extLst>
          </a:blip>
          <a:srcRect l="88840" r="8402"/>
          <a:stretch/>
        </p:blipFill>
        <p:spPr>
          <a:xfrm rot="16200000">
            <a:off x="5927905" y="-5927904"/>
            <a:ext cx="336191" cy="12191999"/>
          </a:xfrm>
          <a:prstGeom prst="rect">
            <a:avLst/>
          </a:prstGeom>
        </p:spPr>
      </p:pic>
      <p:sp>
        <p:nvSpPr>
          <p:cNvPr id="32" name="TextBox 31">
            <a:extLst>
              <a:ext uri="{FF2B5EF4-FFF2-40B4-BE49-F238E27FC236}">
                <a16:creationId xmlns:a16="http://schemas.microsoft.com/office/drawing/2014/main" id="{78B6289A-084B-49AA-9B69-50AB8BDB5170}"/>
              </a:ext>
            </a:extLst>
          </p:cNvPr>
          <p:cNvSpPr txBox="1"/>
          <p:nvPr/>
        </p:nvSpPr>
        <p:spPr>
          <a:xfrm>
            <a:off x="78711" y="6267507"/>
            <a:ext cx="6443478" cy="584775"/>
          </a:xfrm>
          <a:prstGeom prst="rect">
            <a:avLst/>
          </a:prstGeom>
          <a:noFill/>
        </p:spPr>
        <p:txBody>
          <a:bodyPr wrap="square" rtlCol="0">
            <a:spAutoFit/>
          </a:bodyPr>
          <a:lstStyle/>
          <a:p>
            <a:r>
              <a:rPr lang="en-CA" sz="1600">
                <a:solidFill>
                  <a:schemeClr val="bg1">
                    <a:lumMod val="75000"/>
                  </a:schemeClr>
                </a:solidFill>
                <a:latin typeface="Segoe UI Semilight" panose="020B0402040204020203" pitchFamily="34" charset="0"/>
                <a:cs typeface="Segoe UI Semilight" panose="020B0402040204020203" pitchFamily="34" charset="0"/>
              </a:rPr>
              <a:t>Image Source: </a:t>
            </a:r>
            <a:r>
              <a:rPr lang="en-US" sz="1600">
                <a:solidFill>
                  <a:schemeClr val="bg1">
                    <a:lumMod val="75000"/>
                  </a:schemeClr>
                </a:solidFill>
                <a:latin typeface="Segoe UI Semilight" panose="020B0402040204020203" pitchFamily="34" charset="0"/>
                <a:cs typeface="Segoe UI Semilight" panose="020B0402040204020203" pitchFamily="34" charset="0"/>
              </a:rPr>
              <a:t>Maryland-National Capital Park &amp; Planning Commission. Safe Summer Track and Field Showdown. Photo by Khalil Gill. </a:t>
            </a:r>
            <a:endParaRPr lang="en-CA" sz="1600">
              <a:solidFill>
                <a:schemeClr val="bg1">
                  <a:lumMod val="75000"/>
                </a:schemeClr>
              </a:solidFill>
              <a:latin typeface="Segoe UI Semilight" panose="020B0402040204020203" pitchFamily="34" charset="0"/>
              <a:cs typeface="Segoe UI Semilight" panose="020B0402040204020203" pitchFamily="34" charset="0"/>
            </a:endParaRPr>
          </a:p>
        </p:txBody>
      </p:sp>
      <p:sp>
        <p:nvSpPr>
          <p:cNvPr id="10" name="Oval 9">
            <a:extLst>
              <a:ext uri="{FF2B5EF4-FFF2-40B4-BE49-F238E27FC236}">
                <a16:creationId xmlns:a16="http://schemas.microsoft.com/office/drawing/2014/main" id="{20F52644-61BF-42BB-8876-1666745A61EB}"/>
              </a:ext>
            </a:extLst>
          </p:cNvPr>
          <p:cNvSpPr/>
          <p:nvPr/>
        </p:nvSpPr>
        <p:spPr>
          <a:xfrm>
            <a:off x="868801" y="2484402"/>
            <a:ext cx="270588" cy="270588"/>
          </a:xfrm>
          <a:prstGeom prst="ellipse">
            <a:avLst/>
          </a:prstGeom>
          <a:solidFill>
            <a:srgbClr val="DE713E"/>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EE0DAB8-32AE-40D6-B49D-6F59627B0C84}"/>
              </a:ext>
            </a:extLst>
          </p:cNvPr>
          <p:cNvSpPr/>
          <p:nvPr/>
        </p:nvSpPr>
        <p:spPr>
          <a:xfrm>
            <a:off x="868801" y="3199765"/>
            <a:ext cx="270588" cy="270588"/>
          </a:xfrm>
          <a:prstGeom prst="ellipse">
            <a:avLst/>
          </a:prstGeom>
          <a:solidFill>
            <a:srgbClr val="DE713E"/>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B8A18FC-5014-45F4-AAA7-F0C945D7E236}"/>
              </a:ext>
            </a:extLst>
          </p:cNvPr>
          <p:cNvSpPr/>
          <p:nvPr/>
        </p:nvSpPr>
        <p:spPr>
          <a:xfrm>
            <a:off x="868801" y="3886809"/>
            <a:ext cx="270588" cy="270588"/>
          </a:xfrm>
          <a:prstGeom prst="ellipse">
            <a:avLst/>
          </a:prstGeom>
          <a:solidFill>
            <a:srgbClr val="DE713E"/>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341078E-EBD1-43E6-9D45-18F58A262AFF}"/>
              </a:ext>
            </a:extLst>
          </p:cNvPr>
          <p:cNvSpPr/>
          <p:nvPr/>
        </p:nvSpPr>
        <p:spPr>
          <a:xfrm>
            <a:off x="868801" y="4848266"/>
            <a:ext cx="270588" cy="270588"/>
          </a:xfrm>
          <a:prstGeom prst="ellipse">
            <a:avLst/>
          </a:prstGeom>
          <a:solidFill>
            <a:srgbClr val="DE713E"/>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D836C51-D265-4437-8E37-B4C7B25DE715}"/>
              </a:ext>
            </a:extLst>
          </p:cNvPr>
          <p:cNvSpPr/>
          <p:nvPr/>
        </p:nvSpPr>
        <p:spPr>
          <a:xfrm>
            <a:off x="868801" y="5578089"/>
            <a:ext cx="270588" cy="270588"/>
          </a:xfrm>
          <a:prstGeom prst="ellipse">
            <a:avLst/>
          </a:prstGeom>
          <a:solidFill>
            <a:srgbClr val="DE713E"/>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90600D4E-E4A9-4A36-B12B-581B4B4DD05B}"/>
              </a:ext>
            </a:extLst>
          </p:cNvPr>
          <p:cNvPicPr>
            <a:picLocks noChangeAspect="1"/>
          </p:cNvPicPr>
          <p:nvPr/>
        </p:nvPicPr>
        <p:blipFill rotWithShape="1">
          <a:blip r:embed="rId6">
            <a:extLst>
              <a:ext uri="{28A0092B-C50C-407E-A947-70E740481C1C}">
                <a14:useLocalDpi xmlns:a14="http://schemas.microsoft.com/office/drawing/2010/main" val="0"/>
              </a:ext>
            </a:extLst>
          </a:blip>
          <a:srcRect l="50000" t="-25661" r="17702" b="-3740"/>
          <a:stretch/>
        </p:blipFill>
        <p:spPr>
          <a:xfrm>
            <a:off x="804997" y="2142491"/>
            <a:ext cx="3522559" cy="141995"/>
          </a:xfrm>
          <a:prstGeom prst="rect">
            <a:avLst/>
          </a:prstGeom>
        </p:spPr>
      </p:pic>
    </p:spTree>
    <p:extLst>
      <p:ext uri="{BB962C8B-B14F-4D97-AF65-F5344CB8AC3E}">
        <p14:creationId xmlns:p14="http://schemas.microsoft.com/office/powerpoint/2010/main" val="25596328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B791BDCC-54DB-4B0F-B2C7-8D98909AD87D}"/>
              </a:ext>
            </a:extLst>
          </p:cNvPr>
          <p:cNvSpPr txBox="1"/>
          <p:nvPr/>
        </p:nvSpPr>
        <p:spPr>
          <a:xfrm>
            <a:off x="4936071" y="3212164"/>
            <a:ext cx="6793206" cy="1077218"/>
          </a:xfrm>
          <a:prstGeom prst="rect">
            <a:avLst/>
          </a:prstGeom>
          <a:noFill/>
        </p:spPr>
        <p:txBody>
          <a:bodyPr wrap="none" rtlCol="0">
            <a:spAutoFit/>
          </a:bodyPr>
          <a:lstStyle/>
          <a:p>
            <a:r>
              <a:rPr lang="en-US" sz="2400" b="1">
                <a:latin typeface="Segoe UI Semilight" panose="020B0402040204020203" pitchFamily="34" charset="0"/>
                <a:cs typeface="Segoe UI Semilight" panose="020B0402040204020203" pitchFamily="34" charset="0"/>
              </a:rPr>
              <a:t>DARLENE WATKINS, </a:t>
            </a:r>
          </a:p>
          <a:p>
            <a:r>
              <a:rPr lang="en-US" sz="2000">
                <a:latin typeface="Segoe UI Semilight" panose="020B0402040204020203" pitchFamily="34" charset="0"/>
                <a:cs typeface="Segoe UI Semilight" panose="020B0402040204020203" pitchFamily="34" charset="0"/>
              </a:rPr>
              <a:t>Division Chief, Arts and Cultural Heritage Division</a:t>
            </a:r>
          </a:p>
          <a:p>
            <a:r>
              <a:rPr lang="en-US" sz="2000">
                <a:latin typeface="Segoe UI Semilight" panose="020B0402040204020203" pitchFamily="34" charset="0"/>
                <a:cs typeface="Segoe UI Semilight" panose="020B0402040204020203" pitchFamily="34" charset="0"/>
              </a:rPr>
              <a:t>Prince George’s County Department of Parks and Recreation</a:t>
            </a:r>
          </a:p>
        </p:txBody>
      </p:sp>
      <p:sp>
        <p:nvSpPr>
          <p:cNvPr id="49" name="TextBox 48">
            <a:extLst>
              <a:ext uri="{FF2B5EF4-FFF2-40B4-BE49-F238E27FC236}">
                <a16:creationId xmlns:a16="http://schemas.microsoft.com/office/drawing/2014/main" id="{6E2BC57C-739A-4AE5-B35D-78CA5017421E}"/>
              </a:ext>
            </a:extLst>
          </p:cNvPr>
          <p:cNvSpPr txBox="1"/>
          <p:nvPr/>
        </p:nvSpPr>
        <p:spPr>
          <a:xfrm>
            <a:off x="4936071" y="1197297"/>
            <a:ext cx="5171929" cy="1077218"/>
          </a:xfrm>
          <a:prstGeom prst="rect">
            <a:avLst/>
          </a:prstGeom>
          <a:noFill/>
        </p:spPr>
        <p:txBody>
          <a:bodyPr wrap="none" rtlCol="0">
            <a:spAutoFit/>
          </a:bodyPr>
          <a:lstStyle/>
          <a:p>
            <a:r>
              <a:rPr lang="en-US" sz="2400" b="1">
                <a:latin typeface="Segoe UI Semilight" panose="020B0402040204020203" pitchFamily="34" charset="0"/>
                <a:cs typeface="Segoe UI Semilight" panose="020B0402040204020203" pitchFamily="34" charset="0"/>
              </a:rPr>
              <a:t>VANESSA AKINS,</a:t>
            </a:r>
          </a:p>
          <a:p>
            <a:r>
              <a:rPr lang="en-US" sz="2000">
                <a:latin typeface="Segoe UI Semilight" panose="020B0402040204020203" pitchFamily="34" charset="0"/>
                <a:cs typeface="Segoe UI Semilight" panose="020B0402040204020203" pitchFamily="34" charset="0"/>
              </a:rPr>
              <a:t>Special Program Coordinator</a:t>
            </a:r>
          </a:p>
          <a:p>
            <a:r>
              <a:rPr lang="en-US" sz="2000">
                <a:latin typeface="Segoe UI Semilight" panose="020B0402040204020203" pitchFamily="34" charset="0"/>
                <a:cs typeface="Segoe UI Semilight" panose="020B0402040204020203" pitchFamily="34" charset="0"/>
              </a:rPr>
              <a:t>Prince George’s County Planning Department</a:t>
            </a:r>
          </a:p>
        </p:txBody>
      </p:sp>
      <p:sp>
        <p:nvSpPr>
          <p:cNvPr id="72" name="TextBox 71">
            <a:extLst>
              <a:ext uri="{FF2B5EF4-FFF2-40B4-BE49-F238E27FC236}">
                <a16:creationId xmlns:a16="http://schemas.microsoft.com/office/drawing/2014/main" id="{9511B50C-7302-47D5-A633-D8467D9E2F64}"/>
              </a:ext>
            </a:extLst>
          </p:cNvPr>
          <p:cNvSpPr txBox="1"/>
          <p:nvPr/>
        </p:nvSpPr>
        <p:spPr>
          <a:xfrm>
            <a:off x="4886103" y="5054522"/>
            <a:ext cx="4197496" cy="1077218"/>
          </a:xfrm>
          <a:prstGeom prst="rect">
            <a:avLst/>
          </a:prstGeom>
          <a:noFill/>
          <a:effectLst/>
        </p:spPr>
        <p:txBody>
          <a:bodyPr wrap="none" lIns="91440" tIns="45720" rIns="91440" bIns="45720" rtlCol="0" anchor="t">
            <a:spAutoFit/>
          </a:bodyPr>
          <a:lstStyle/>
          <a:p>
            <a:r>
              <a:rPr lang="en-US" sz="2400" b="1">
                <a:latin typeface="Segoe UI Semilight" panose="020B0402040204020203" pitchFamily="34" charset="0"/>
                <a:cs typeface="Segoe UI Semilight" panose="020B0402040204020203" pitchFamily="34" charset="0"/>
              </a:rPr>
              <a:t>RHONDA DALLAS,</a:t>
            </a:r>
          </a:p>
          <a:p>
            <a:r>
              <a:rPr lang="en-US" sz="2000">
                <a:latin typeface="Segoe UI Semilight" panose="020B0402040204020203" pitchFamily="34" charset="0"/>
                <a:cs typeface="Segoe UI Semilight" panose="020B0402040204020203" pitchFamily="34" charset="0"/>
              </a:rPr>
              <a:t>Executive Director, Chief Curator </a:t>
            </a:r>
          </a:p>
          <a:p>
            <a:r>
              <a:rPr lang="en-US" sz="2000">
                <a:latin typeface="Segoe UI Semilight" panose="020B0402040204020203" pitchFamily="34" charset="0"/>
                <a:cs typeface="Segoe UI Semilight" panose="020B0402040204020203" pitchFamily="34" charset="0"/>
              </a:rPr>
              <a:t>Prince George’s Arts and Humanities</a:t>
            </a:r>
          </a:p>
        </p:txBody>
      </p:sp>
      <p:sp>
        <p:nvSpPr>
          <p:cNvPr id="82" name="TextBox 81">
            <a:extLst>
              <a:ext uri="{FF2B5EF4-FFF2-40B4-BE49-F238E27FC236}">
                <a16:creationId xmlns:a16="http://schemas.microsoft.com/office/drawing/2014/main" id="{695A5792-CBE8-4967-8A9A-C6AB927FB3F8}"/>
              </a:ext>
            </a:extLst>
          </p:cNvPr>
          <p:cNvSpPr txBox="1"/>
          <p:nvPr/>
        </p:nvSpPr>
        <p:spPr>
          <a:xfrm>
            <a:off x="0" y="1813071"/>
            <a:ext cx="2423429" cy="2123658"/>
          </a:xfrm>
          <a:prstGeom prst="rect">
            <a:avLst/>
          </a:prstGeom>
          <a:noFill/>
        </p:spPr>
        <p:txBody>
          <a:bodyPr wrap="square" rtlCol="0" anchor="ctr" anchorCtr="0">
            <a:spAutoFit/>
          </a:bodyPr>
          <a:lstStyle/>
          <a:p>
            <a:pPr algn="r"/>
            <a:r>
              <a:rPr lang="en-US" sz="4400">
                <a:latin typeface="Segoe UI Semibold" panose="020B0702040204020203" pitchFamily="34" charset="0"/>
              </a:rPr>
              <a:t>MEET THE </a:t>
            </a:r>
            <a:r>
              <a:rPr lang="en-US" sz="4400">
                <a:solidFill>
                  <a:srgbClr val="DE713E"/>
                </a:solidFill>
                <a:latin typeface="Segoe UI Semibold" panose="020B0702040204020203" pitchFamily="34" charset="0"/>
              </a:rPr>
              <a:t>TEAM</a:t>
            </a:r>
            <a:endParaRPr lang="en-US" sz="1400">
              <a:solidFill>
                <a:srgbClr val="DE713E"/>
              </a:solidFill>
              <a:latin typeface="Segoe UI Semibold" panose="020B0702040204020203" pitchFamily="34" charset="0"/>
            </a:endParaRPr>
          </a:p>
        </p:txBody>
      </p:sp>
      <p:sp>
        <p:nvSpPr>
          <p:cNvPr id="84" name="TextBox 83">
            <a:extLst>
              <a:ext uri="{FF2B5EF4-FFF2-40B4-BE49-F238E27FC236}">
                <a16:creationId xmlns:a16="http://schemas.microsoft.com/office/drawing/2014/main" id="{C48B2F8F-BF89-4337-B79E-223D47374A74}"/>
              </a:ext>
            </a:extLst>
          </p:cNvPr>
          <p:cNvSpPr txBox="1"/>
          <p:nvPr/>
        </p:nvSpPr>
        <p:spPr>
          <a:xfrm>
            <a:off x="162412" y="4009638"/>
            <a:ext cx="2287561" cy="1200329"/>
          </a:xfrm>
          <a:prstGeom prst="rect">
            <a:avLst/>
          </a:prstGeom>
          <a:noFill/>
        </p:spPr>
        <p:txBody>
          <a:bodyPr wrap="square" rtlCol="0">
            <a:spAutoFit/>
          </a:bodyPr>
          <a:lstStyle/>
          <a:p>
            <a:pPr algn="r"/>
            <a:r>
              <a:rPr lang="en-US" sz="2400">
                <a:latin typeface="Segoe UI Semilight" panose="020B0402040204020203" pitchFamily="34" charset="0"/>
                <a:cs typeface="Segoe UI Semilight" panose="020B0402040204020203" pitchFamily="34" charset="0"/>
              </a:rPr>
              <a:t>Prince George’s Cultural Arts Study</a:t>
            </a:r>
          </a:p>
        </p:txBody>
      </p:sp>
      <p:pic>
        <p:nvPicPr>
          <p:cNvPr id="5" name="Picture 4" descr="A person posing for the camera&#10;&#10;Description automatically generated">
            <a:extLst>
              <a:ext uri="{FF2B5EF4-FFF2-40B4-BE49-F238E27FC236}">
                <a16:creationId xmlns:a16="http://schemas.microsoft.com/office/drawing/2014/main" id="{47B57FED-4E22-46AB-BC11-1D0B6DA7BA5C}"/>
              </a:ext>
            </a:extLst>
          </p:cNvPr>
          <p:cNvPicPr>
            <a:picLocks noChangeAspect="1"/>
          </p:cNvPicPr>
          <p:nvPr/>
        </p:nvPicPr>
        <p:blipFill rotWithShape="1">
          <a:blip r:embed="rId3">
            <a:extLst>
              <a:ext uri="{28A0092B-C50C-407E-A947-70E740481C1C}">
                <a14:useLocalDpi xmlns:a14="http://schemas.microsoft.com/office/drawing/2010/main" val="0"/>
              </a:ext>
            </a:extLst>
          </a:blip>
          <a:srcRect t="4104" b="12841"/>
          <a:stretch/>
        </p:blipFill>
        <p:spPr>
          <a:xfrm>
            <a:off x="2697623" y="2550373"/>
            <a:ext cx="2038664" cy="2041886"/>
          </a:xfrm>
          <a:prstGeom prst="rect">
            <a:avLst/>
          </a:prstGeom>
        </p:spPr>
      </p:pic>
      <p:sp>
        <p:nvSpPr>
          <p:cNvPr id="15" name="Oval 14">
            <a:extLst>
              <a:ext uri="{FF2B5EF4-FFF2-40B4-BE49-F238E27FC236}">
                <a16:creationId xmlns:a16="http://schemas.microsoft.com/office/drawing/2014/main" id="{4B3697D1-C5B1-40B1-BB97-017867FBD60E}"/>
              </a:ext>
            </a:extLst>
          </p:cNvPr>
          <p:cNvSpPr/>
          <p:nvPr/>
        </p:nvSpPr>
        <p:spPr>
          <a:xfrm>
            <a:off x="4590160" y="3481206"/>
            <a:ext cx="270588" cy="270588"/>
          </a:xfrm>
          <a:prstGeom prst="ellipse">
            <a:avLst/>
          </a:prstGeom>
          <a:solidFill>
            <a:srgbClr val="DE713E"/>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looking at the camera&#10;&#10;Description automatically generated">
            <a:extLst>
              <a:ext uri="{FF2B5EF4-FFF2-40B4-BE49-F238E27FC236}">
                <a16:creationId xmlns:a16="http://schemas.microsoft.com/office/drawing/2014/main" id="{7605F80D-7C37-42DE-8244-2BBAA0DFD1D6}"/>
              </a:ext>
            </a:extLst>
          </p:cNvPr>
          <p:cNvPicPr>
            <a:picLocks noChangeAspect="1"/>
          </p:cNvPicPr>
          <p:nvPr/>
        </p:nvPicPr>
        <p:blipFill rotWithShape="1">
          <a:blip r:embed="rId4">
            <a:extLst>
              <a:ext uri="{28A0092B-C50C-407E-A947-70E740481C1C}">
                <a14:useLocalDpi xmlns:a14="http://schemas.microsoft.com/office/drawing/2010/main" val="0"/>
              </a:ext>
            </a:extLst>
          </a:blip>
          <a:srcRect r="54" b="37005"/>
          <a:stretch/>
        </p:blipFill>
        <p:spPr>
          <a:xfrm>
            <a:off x="2697622" y="4656110"/>
            <a:ext cx="2039112" cy="1920120"/>
          </a:xfrm>
          <a:prstGeom prst="rect">
            <a:avLst/>
          </a:prstGeom>
        </p:spPr>
      </p:pic>
      <p:sp>
        <p:nvSpPr>
          <p:cNvPr id="70" name="Oval 69">
            <a:extLst>
              <a:ext uri="{FF2B5EF4-FFF2-40B4-BE49-F238E27FC236}">
                <a16:creationId xmlns:a16="http://schemas.microsoft.com/office/drawing/2014/main" id="{BAFD0CE1-F2A6-4226-8EBB-568C2EBC331B}"/>
              </a:ext>
            </a:extLst>
          </p:cNvPr>
          <p:cNvSpPr/>
          <p:nvPr/>
        </p:nvSpPr>
        <p:spPr>
          <a:xfrm>
            <a:off x="4590160" y="5457837"/>
            <a:ext cx="270588" cy="270588"/>
          </a:xfrm>
          <a:prstGeom prst="ellipse">
            <a:avLst/>
          </a:prstGeom>
          <a:solidFill>
            <a:srgbClr val="DE713E"/>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mountain, blurry, person, wave&#10;&#10;Description automatically generated">
            <a:extLst>
              <a:ext uri="{FF2B5EF4-FFF2-40B4-BE49-F238E27FC236}">
                <a16:creationId xmlns:a16="http://schemas.microsoft.com/office/drawing/2014/main" id="{1F30C86E-EC9D-4346-8F11-24EEB81BAC36}"/>
              </a:ext>
            </a:extLst>
          </p:cNvPr>
          <p:cNvPicPr>
            <a:picLocks noChangeAspect="1"/>
          </p:cNvPicPr>
          <p:nvPr/>
        </p:nvPicPr>
        <p:blipFill rotWithShape="1">
          <a:blip r:embed="rId5">
            <a:extLst>
              <a:ext uri="{28A0092B-C50C-407E-A947-70E740481C1C}">
                <a14:useLocalDpi xmlns:a14="http://schemas.microsoft.com/office/drawing/2010/main" val="0"/>
              </a:ext>
            </a:extLst>
          </a:blip>
          <a:srcRect l="88840" r="8402"/>
          <a:stretch/>
        </p:blipFill>
        <p:spPr>
          <a:xfrm rot="16200000">
            <a:off x="5927905" y="-5927904"/>
            <a:ext cx="336191" cy="12191999"/>
          </a:xfrm>
          <a:prstGeom prst="rect">
            <a:avLst/>
          </a:prstGeom>
        </p:spPr>
      </p:pic>
      <p:pic>
        <p:nvPicPr>
          <p:cNvPr id="11" name="Picture 10" descr="A person standing in front of a mirror posing for the camera&#10;&#10;Description automatically generated">
            <a:extLst>
              <a:ext uri="{FF2B5EF4-FFF2-40B4-BE49-F238E27FC236}">
                <a16:creationId xmlns:a16="http://schemas.microsoft.com/office/drawing/2014/main" id="{B669708E-54CF-4B86-864D-B8307F78B465}"/>
              </a:ext>
            </a:extLst>
          </p:cNvPr>
          <p:cNvPicPr>
            <a:picLocks noChangeAspect="1"/>
          </p:cNvPicPr>
          <p:nvPr/>
        </p:nvPicPr>
        <p:blipFill rotWithShape="1">
          <a:blip r:embed="rId6">
            <a:extLst>
              <a:ext uri="{28A0092B-C50C-407E-A947-70E740481C1C}">
                <a14:useLocalDpi xmlns:a14="http://schemas.microsoft.com/office/drawing/2010/main" val="0"/>
              </a:ext>
            </a:extLst>
          </a:blip>
          <a:srcRect l="12631" t="5837" r="13456" b="-5837"/>
          <a:stretch/>
        </p:blipFill>
        <p:spPr>
          <a:xfrm>
            <a:off x="2697623" y="711200"/>
            <a:ext cx="2039112" cy="1874167"/>
          </a:xfrm>
          <a:prstGeom prst="rect">
            <a:avLst/>
          </a:prstGeom>
        </p:spPr>
      </p:pic>
      <p:sp>
        <p:nvSpPr>
          <p:cNvPr id="47" name="Oval 46">
            <a:extLst>
              <a:ext uri="{FF2B5EF4-FFF2-40B4-BE49-F238E27FC236}">
                <a16:creationId xmlns:a16="http://schemas.microsoft.com/office/drawing/2014/main" id="{6A74977D-07F1-4E61-8934-DDADA40BB7E4}"/>
              </a:ext>
            </a:extLst>
          </p:cNvPr>
          <p:cNvSpPr/>
          <p:nvPr/>
        </p:nvSpPr>
        <p:spPr>
          <a:xfrm>
            <a:off x="4590160" y="1529641"/>
            <a:ext cx="270588" cy="270588"/>
          </a:xfrm>
          <a:prstGeom prst="ellipse">
            <a:avLst/>
          </a:prstGeom>
          <a:solidFill>
            <a:srgbClr val="DE713E"/>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70740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2DE7852F-F140-42AF-985D-ACBA52170BDF}"/>
              </a:ext>
            </a:extLst>
          </p:cNvPr>
          <p:cNvSpPr/>
          <p:nvPr/>
        </p:nvSpPr>
        <p:spPr>
          <a:xfrm>
            <a:off x="8179851" y="3847792"/>
            <a:ext cx="1156509" cy="1461706"/>
          </a:xfrm>
          <a:prstGeom prst="rect">
            <a:avLst/>
          </a:prstGeom>
          <a:solidFill>
            <a:srgbClr val="436E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2" name="Rectangle 31">
            <a:extLst>
              <a:ext uri="{FF2B5EF4-FFF2-40B4-BE49-F238E27FC236}">
                <a16:creationId xmlns:a16="http://schemas.microsoft.com/office/drawing/2014/main" id="{1151407B-6608-4168-B4C6-0C969272AA3A}"/>
              </a:ext>
            </a:extLst>
          </p:cNvPr>
          <p:cNvSpPr/>
          <p:nvPr/>
        </p:nvSpPr>
        <p:spPr>
          <a:xfrm>
            <a:off x="6146105" y="1975585"/>
            <a:ext cx="1156509" cy="1461706"/>
          </a:xfrm>
          <a:prstGeom prst="rect">
            <a:avLst/>
          </a:prstGeom>
          <a:solidFill>
            <a:srgbClr val="436E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Rectangle 30">
            <a:extLst>
              <a:ext uri="{FF2B5EF4-FFF2-40B4-BE49-F238E27FC236}">
                <a16:creationId xmlns:a16="http://schemas.microsoft.com/office/drawing/2014/main" id="{C18B6475-0621-40F2-AD8B-7E05B6FCBBAB}"/>
              </a:ext>
            </a:extLst>
          </p:cNvPr>
          <p:cNvSpPr/>
          <p:nvPr/>
        </p:nvSpPr>
        <p:spPr>
          <a:xfrm>
            <a:off x="4356806" y="3847792"/>
            <a:ext cx="1156509" cy="1461706"/>
          </a:xfrm>
          <a:prstGeom prst="rect">
            <a:avLst/>
          </a:prstGeom>
          <a:solidFill>
            <a:srgbClr val="436E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Rectangle 25">
            <a:extLst>
              <a:ext uri="{FF2B5EF4-FFF2-40B4-BE49-F238E27FC236}">
                <a16:creationId xmlns:a16="http://schemas.microsoft.com/office/drawing/2014/main" id="{DA0D212A-D1CE-4E32-ACF9-B8FF46F5C474}"/>
              </a:ext>
            </a:extLst>
          </p:cNvPr>
          <p:cNvSpPr/>
          <p:nvPr/>
        </p:nvSpPr>
        <p:spPr>
          <a:xfrm>
            <a:off x="160458" y="3847792"/>
            <a:ext cx="1156509" cy="1461706"/>
          </a:xfrm>
          <a:prstGeom prst="rect">
            <a:avLst/>
          </a:prstGeom>
          <a:solidFill>
            <a:srgbClr val="436E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itle 1">
            <a:extLst>
              <a:ext uri="{FF2B5EF4-FFF2-40B4-BE49-F238E27FC236}">
                <a16:creationId xmlns:a16="http://schemas.microsoft.com/office/drawing/2014/main" id="{4CC967A7-024F-440A-AD5B-94529615C2A5}"/>
              </a:ext>
            </a:extLst>
          </p:cNvPr>
          <p:cNvSpPr>
            <a:spLocks noGrp="1"/>
          </p:cNvSpPr>
          <p:nvPr>
            <p:ph type="title"/>
          </p:nvPr>
        </p:nvSpPr>
        <p:spPr>
          <a:xfrm>
            <a:off x="879126" y="728379"/>
            <a:ext cx="10946143" cy="1008112"/>
          </a:xfrm>
        </p:spPr>
        <p:txBody>
          <a:bodyPr/>
          <a:lstStyle/>
          <a:p>
            <a:pPr algn="ctr"/>
            <a:r>
              <a:rPr lang="en-CA" sz="4000">
                <a:solidFill>
                  <a:schemeClr val="tx1"/>
                </a:solidFill>
                <a:latin typeface="Segoe UI Semibold" panose="020B0702040204020203" pitchFamily="34" charset="0"/>
                <a:ea typeface="+mn-ea"/>
                <a:cs typeface="Segoe UI Semilight" panose="020B0402040204020203" pitchFamily="34" charset="0"/>
              </a:rPr>
              <a:t>YOUR </a:t>
            </a:r>
            <a:r>
              <a:rPr lang="en-CA" sz="4000">
                <a:solidFill>
                  <a:srgbClr val="DE713E"/>
                </a:solidFill>
                <a:latin typeface="Segoe UI Semibold" panose="020B0702040204020203" pitchFamily="34" charset="0"/>
                <a:ea typeface="+mn-ea"/>
                <a:cs typeface="Segoe UI Semilight" panose="020B0402040204020203" pitchFamily="34" charset="0"/>
              </a:rPr>
              <a:t>PLANNING TEAM</a:t>
            </a:r>
          </a:p>
        </p:txBody>
      </p:sp>
      <p:sp>
        <p:nvSpPr>
          <p:cNvPr id="14" name="Rectangle 13">
            <a:extLst>
              <a:ext uri="{FF2B5EF4-FFF2-40B4-BE49-F238E27FC236}">
                <a16:creationId xmlns:a16="http://schemas.microsoft.com/office/drawing/2014/main" id="{FC79E64F-39C6-45EA-A679-7B1281B2ACE4}"/>
              </a:ext>
            </a:extLst>
          </p:cNvPr>
          <p:cNvSpPr/>
          <p:nvPr/>
        </p:nvSpPr>
        <p:spPr>
          <a:xfrm>
            <a:off x="2351584" y="1923358"/>
            <a:ext cx="3423820" cy="1391728"/>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CA" sz="2000" b="1">
                <a:solidFill>
                  <a:schemeClr val="tx1"/>
                </a:solidFill>
                <a:latin typeface="Segoe UI Semilight"/>
                <a:cs typeface="Segoe UI Semilight"/>
              </a:rPr>
              <a:t>JOY BAILEY BRYANT</a:t>
            </a:r>
            <a:br>
              <a:rPr lang="en-CA" sz="2000" b="1">
                <a:latin typeface="Segoe UI Semilight" panose="020B0402040204020203" pitchFamily="34" charset="0"/>
                <a:cs typeface="Segoe UI Semilight" panose="020B0402040204020203" pitchFamily="34" charset="0"/>
              </a:rPr>
            </a:br>
            <a:r>
              <a:rPr lang="en-CA" sz="1400">
                <a:solidFill>
                  <a:schemeClr val="tx1"/>
                </a:solidFill>
                <a:latin typeface="Segoe UI Semilight"/>
                <a:cs typeface="Segoe UI Semilight"/>
              </a:rPr>
              <a:t>President, U.S.</a:t>
            </a:r>
          </a:p>
          <a:p>
            <a:r>
              <a:rPr lang="en-CA" sz="1400">
                <a:solidFill>
                  <a:schemeClr val="tx1"/>
                </a:solidFill>
                <a:latin typeface="Segoe UI Semilight"/>
                <a:cs typeface="Segoe UI Semilight"/>
              </a:rPr>
              <a:t>Lord Cultural Resources</a:t>
            </a:r>
          </a:p>
          <a:p>
            <a:r>
              <a:rPr lang="en-CA" sz="1400" i="1">
                <a:solidFill>
                  <a:schemeClr val="tx1"/>
                </a:solidFill>
                <a:latin typeface="Segoe UI Semilight"/>
                <a:cs typeface="Segoe UI Semilight"/>
              </a:rPr>
              <a:t>Project Lead </a:t>
            </a:r>
            <a:endParaRPr lang="en-CA" sz="1400" i="1">
              <a:solidFill>
                <a:schemeClr val="tx1"/>
              </a:solidFill>
              <a:latin typeface="Segoe UI Semilight" panose="020B0402040204020203" pitchFamily="34" charset="0"/>
              <a:cs typeface="Segoe UI Semilight" panose="020B0402040204020203" pitchFamily="34" charset="0"/>
            </a:endParaRPr>
          </a:p>
        </p:txBody>
      </p:sp>
      <p:sp>
        <p:nvSpPr>
          <p:cNvPr id="29" name="Rectangle 28">
            <a:extLst>
              <a:ext uri="{FF2B5EF4-FFF2-40B4-BE49-F238E27FC236}">
                <a16:creationId xmlns:a16="http://schemas.microsoft.com/office/drawing/2014/main" id="{2B5C5A1D-DF79-494E-94ED-2CDB8E39EAA5}"/>
              </a:ext>
            </a:extLst>
          </p:cNvPr>
          <p:cNvSpPr/>
          <p:nvPr/>
        </p:nvSpPr>
        <p:spPr>
          <a:xfrm>
            <a:off x="1195733" y="1975585"/>
            <a:ext cx="1156509" cy="1461706"/>
          </a:xfrm>
          <a:prstGeom prst="rect">
            <a:avLst/>
          </a:prstGeom>
          <a:solidFill>
            <a:srgbClr val="436E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 name="Picture 1">
            <a:extLst>
              <a:ext uri="{FF2B5EF4-FFF2-40B4-BE49-F238E27FC236}">
                <a16:creationId xmlns:a16="http://schemas.microsoft.com/office/drawing/2014/main" id="{3254B4D2-7164-4DD6-B11F-BE3FA392762B}"/>
              </a:ext>
            </a:extLst>
          </p:cNvPr>
          <p:cNvPicPr>
            <a:picLocks noChangeAspect="1"/>
          </p:cNvPicPr>
          <p:nvPr/>
        </p:nvPicPr>
        <p:blipFill>
          <a:blip r:embed="rId3"/>
          <a:stretch>
            <a:fillRect/>
          </a:stretch>
        </p:blipFill>
        <p:spPr>
          <a:xfrm>
            <a:off x="1383554" y="1923357"/>
            <a:ext cx="1018572" cy="1391728"/>
          </a:xfrm>
          <a:prstGeom prst="rect">
            <a:avLst/>
          </a:prstGeom>
        </p:spPr>
      </p:pic>
      <p:pic>
        <p:nvPicPr>
          <p:cNvPr id="3" name="Picture 2">
            <a:extLst>
              <a:ext uri="{FF2B5EF4-FFF2-40B4-BE49-F238E27FC236}">
                <a16:creationId xmlns:a16="http://schemas.microsoft.com/office/drawing/2014/main" id="{ABC981E4-87EA-4154-99FF-BAD2439762C3}"/>
              </a:ext>
            </a:extLst>
          </p:cNvPr>
          <p:cNvPicPr>
            <a:picLocks noChangeAspect="1"/>
          </p:cNvPicPr>
          <p:nvPr/>
        </p:nvPicPr>
        <p:blipFill>
          <a:blip r:embed="rId4"/>
          <a:stretch>
            <a:fillRect/>
          </a:stretch>
        </p:blipFill>
        <p:spPr>
          <a:xfrm>
            <a:off x="6310408" y="1910731"/>
            <a:ext cx="1157468" cy="1437735"/>
          </a:xfrm>
          <a:prstGeom prst="rect">
            <a:avLst/>
          </a:prstGeom>
        </p:spPr>
      </p:pic>
      <p:pic>
        <p:nvPicPr>
          <p:cNvPr id="5" name="Picture 4">
            <a:extLst>
              <a:ext uri="{FF2B5EF4-FFF2-40B4-BE49-F238E27FC236}">
                <a16:creationId xmlns:a16="http://schemas.microsoft.com/office/drawing/2014/main" id="{E5C3DE46-3931-47A9-93E3-D9D13365DD03}"/>
              </a:ext>
            </a:extLst>
          </p:cNvPr>
          <p:cNvPicPr>
            <a:picLocks noChangeAspect="1"/>
          </p:cNvPicPr>
          <p:nvPr/>
        </p:nvPicPr>
        <p:blipFill>
          <a:blip r:embed="rId5"/>
          <a:stretch>
            <a:fillRect/>
          </a:stretch>
        </p:blipFill>
        <p:spPr>
          <a:xfrm>
            <a:off x="4499827" y="3763867"/>
            <a:ext cx="1157468" cy="1391728"/>
          </a:xfrm>
          <a:prstGeom prst="rect">
            <a:avLst/>
          </a:prstGeom>
        </p:spPr>
      </p:pic>
      <p:pic>
        <p:nvPicPr>
          <p:cNvPr id="6" name="Picture 5">
            <a:extLst>
              <a:ext uri="{FF2B5EF4-FFF2-40B4-BE49-F238E27FC236}">
                <a16:creationId xmlns:a16="http://schemas.microsoft.com/office/drawing/2014/main" id="{DCB05933-28FB-4854-BBA3-6872166C8C50}"/>
              </a:ext>
            </a:extLst>
          </p:cNvPr>
          <p:cNvPicPr>
            <a:picLocks noChangeAspect="1"/>
          </p:cNvPicPr>
          <p:nvPr/>
        </p:nvPicPr>
        <p:blipFill rotWithShape="1">
          <a:blip r:embed="rId6"/>
          <a:srcRect l="7682" r="6791" b="6250"/>
          <a:stretch/>
        </p:blipFill>
        <p:spPr>
          <a:xfrm>
            <a:off x="8319444" y="3769980"/>
            <a:ext cx="1088924" cy="1385615"/>
          </a:xfrm>
          <a:prstGeom prst="rect">
            <a:avLst/>
          </a:prstGeom>
        </p:spPr>
      </p:pic>
      <p:sp>
        <p:nvSpPr>
          <p:cNvPr id="21" name="Rectangle 20">
            <a:extLst>
              <a:ext uri="{FF2B5EF4-FFF2-40B4-BE49-F238E27FC236}">
                <a16:creationId xmlns:a16="http://schemas.microsoft.com/office/drawing/2014/main" id="{3B6A5A2B-800C-488B-A515-47D9DFB10A6A}"/>
              </a:ext>
            </a:extLst>
          </p:cNvPr>
          <p:cNvSpPr/>
          <p:nvPr/>
        </p:nvSpPr>
        <p:spPr>
          <a:xfrm>
            <a:off x="7464152" y="1923358"/>
            <a:ext cx="3423820" cy="1391728"/>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000" b="1">
                <a:solidFill>
                  <a:schemeClr val="tx1"/>
                </a:solidFill>
                <a:latin typeface="Segoe UI Semilight" panose="020B0402040204020203" pitchFamily="34" charset="0"/>
                <a:cs typeface="Segoe UI Semilight" panose="020B0402040204020203" pitchFamily="34" charset="0"/>
              </a:rPr>
              <a:t>EVE MOROS ORTEGA, M.P.A</a:t>
            </a:r>
            <a:br>
              <a:rPr lang="pt-BR" sz="2000" b="1">
                <a:solidFill>
                  <a:schemeClr val="tx1"/>
                </a:solidFill>
                <a:latin typeface="Segoe UI Semilight" panose="020B0402040204020203" pitchFamily="34" charset="0"/>
                <a:cs typeface="Segoe UI Semilight" panose="020B0402040204020203" pitchFamily="34" charset="0"/>
              </a:rPr>
            </a:br>
            <a:r>
              <a:rPr lang="en-CA" sz="1400">
                <a:solidFill>
                  <a:schemeClr val="tx1"/>
                </a:solidFill>
                <a:latin typeface="Segoe UI Semilight" panose="020B0402040204020203" pitchFamily="34" charset="0"/>
                <a:cs typeface="Segoe UI Semilight" panose="020B0402040204020203" pitchFamily="34" charset="0"/>
              </a:rPr>
              <a:t>Senior Consultant </a:t>
            </a:r>
          </a:p>
          <a:p>
            <a:r>
              <a:rPr lang="en-CA" sz="1400">
                <a:solidFill>
                  <a:schemeClr val="tx1"/>
                </a:solidFill>
                <a:latin typeface="Segoe UI Semilight" panose="020B0402040204020203" pitchFamily="34" charset="0"/>
                <a:cs typeface="Segoe UI Semilight" panose="020B0402040204020203" pitchFamily="34" charset="0"/>
              </a:rPr>
              <a:t>Lord Cultural Resources</a:t>
            </a:r>
          </a:p>
          <a:p>
            <a:r>
              <a:rPr lang="en-CA" sz="1400" i="1">
                <a:solidFill>
                  <a:schemeClr val="tx1"/>
                </a:solidFill>
                <a:latin typeface="Segoe UI Semilight" panose="020B0402040204020203" pitchFamily="34" charset="0"/>
                <a:cs typeface="Segoe UI Semilight" panose="020B0402040204020203" pitchFamily="34" charset="0"/>
              </a:rPr>
              <a:t>Project Manager</a:t>
            </a:r>
          </a:p>
        </p:txBody>
      </p:sp>
      <p:sp>
        <p:nvSpPr>
          <p:cNvPr id="23" name="Rectangle 22">
            <a:extLst>
              <a:ext uri="{FF2B5EF4-FFF2-40B4-BE49-F238E27FC236}">
                <a16:creationId xmlns:a16="http://schemas.microsoft.com/office/drawing/2014/main" id="{8C59A261-8821-4E75-9D14-6C9DDEFB5A9D}"/>
              </a:ext>
            </a:extLst>
          </p:cNvPr>
          <p:cNvSpPr/>
          <p:nvPr/>
        </p:nvSpPr>
        <p:spPr>
          <a:xfrm>
            <a:off x="5652908" y="3780329"/>
            <a:ext cx="2326440" cy="1375266"/>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2000" b="1">
                <a:solidFill>
                  <a:schemeClr val="tx1"/>
                </a:solidFill>
                <a:latin typeface="Segoe UI Semilight" panose="020B0402040204020203" pitchFamily="34" charset="0"/>
                <a:cs typeface="Segoe UI Semilight" panose="020B0402040204020203" pitchFamily="34" charset="0"/>
              </a:rPr>
              <a:t>JON STOVER</a:t>
            </a:r>
            <a:br>
              <a:rPr lang="en-CA" sz="2000" b="1">
                <a:solidFill>
                  <a:schemeClr val="tx1"/>
                </a:solidFill>
                <a:latin typeface="Segoe UI Semilight" panose="020B0402040204020203" pitchFamily="34" charset="0"/>
                <a:cs typeface="Segoe UI Semilight" panose="020B0402040204020203" pitchFamily="34" charset="0"/>
              </a:rPr>
            </a:br>
            <a:r>
              <a:rPr lang="en-CA" sz="1400">
                <a:solidFill>
                  <a:schemeClr val="tx1"/>
                </a:solidFill>
                <a:latin typeface="Segoe UI Semilight" panose="020B0402040204020203" pitchFamily="34" charset="0"/>
                <a:cs typeface="Segoe UI Semilight" panose="020B0402040204020203" pitchFamily="34" charset="0"/>
              </a:rPr>
              <a:t>Managing Partner</a:t>
            </a:r>
          </a:p>
          <a:p>
            <a:r>
              <a:rPr lang="en-CA" sz="1400">
                <a:solidFill>
                  <a:schemeClr val="tx1"/>
                </a:solidFill>
                <a:latin typeface="Segoe UI Semilight" panose="020B0402040204020203" pitchFamily="34" charset="0"/>
                <a:cs typeface="Segoe UI Semilight" panose="020B0402040204020203" pitchFamily="34" charset="0"/>
              </a:rPr>
              <a:t>JS&amp;A </a:t>
            </a:r>
          </a:p>
          <a:p>
            <a:r>
              <a:rPr lang="en-CA" sz="1400" i="1">
                <a:solidFill>
                  <a:schemeClr val="tx1"/>
                </a:solidFill>
                <a:latin typeface="Segoe UI Semilight" panose="020B0402040204020203" pitchFamily="34" charset="0"/>
                <a:cs typeface="Segoe UI Semilight" panose="020B0402040204020203" pitchFamily="34" charset="0"/>
              </a:rPr>
              <a:t>Economic Development Strategy Lead </a:t>
            </a:r>
          </a:p>
        </p:txBody>
      </p:sp>
      <p:sp>
        <p:nvSpPr>
          <p:cNvPr id="25" name="Rectangle 24">
            <a:extLst>
              <a:ext uri="{FF2B5EF4-FFF2-40B4-BE49-F238E27FC236}">
                <a16:creationId xmlns:a16="http://schemas.microsoft.com/office/drawing/2014/main" id="{7C7B7EE0-F041-4224-8D24-3664A9137B5E}"/>
              </a:ext>
            </a:extLst>
          </p:cNvPr>
          <p:cNvSpPr/>
          <p:nvPr/>
        </p:nvSpPr>
        <p:spPr>
          <a:xfrm>
            <a:off x="9363087" y="3771901"/>
            <a:ext cx="2707430" cy="1391728"/>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2000" b="1">
                <a:solidFill>
                  <a:schemeClr val="tx1"/>
                </a:solidFill>
                <a:latin typeface="Segoe UI Semilight" panose="020B0402040204020203" pitchFamily="34" charset="0"/>
                <a:cs typeface="Segoe UI Semilight" panose="020B0402040204020203" pitchFamily="34" charset="0"/>
              </a:rPr>
              <a:t>STAN WALL, P.E. </a:t>
            </a:r>
            <a:br>
              <a:rPr lang="en-CA" sz="2000" b="1">
                <a:solidFill>
                  <a:schemeClr val="tx1"/>
                </a:solidFill>
                <a:latin typeface="Segoe UI Semilight" panose="020B0402040204020203" pitchFamily="34" charset="0"/>
                <a:cs typeface="Segoe UI Semilight" panose="020B0402040204020203" pitchFamily="34" charset="0"/>
              </a:rPr>
            </a:br>
            <a:r>
              <a:rPr lang="en-CA" sz="1400">
                <a:solidFill>
                  <a:schemeClr val="tx1"/>
                </a:solidFill>
                <a:latin typeface="Segoe UI Semilight" panose="020B0402040204020203" pitchFamily="34" charset="0"/>
                <a:cs typeface="Segoe UI Semilight" panose="020B0402040204020203" pitchFamily="34" charset="0"/>
              </a:rPr>
              <a:t>Partner</a:t>
            </a:r>
          </a:p>
          <a:p>
            <a:r>
              <a:rPr lang="en-CA" sz="1400">
                <a:solidFill>
                  <a:schemeClr val="tx1"/>
                </a:solidFill>
                <a:latin typeface="Segoe UI Semilight" panose="020B0402040204020203" pitchFamily="34" charset="0"/>
                <a:cs typeface="Segoe UI Semilight" panose="020B0402040204020203" pitchFamily="34" charset="0"/>
              </a:rPr>
              <a:t>HR&amp;A Advisors </a:t>
            </a:r>
          </a:p>
          <a:p>
            <a:r>
              <a:rPr lang="en-US" sz="1400" i="1">
                <a:solidFill>
                  <a:schemeClr val="tx1"/>
                </a:solidFill>
                <a:latin typeface="Segoe UI Semilight" panose="020B0402040204020203" pitchFamily="34" charset="0"/>
                <a:cs typeface="Segoe UI Semilight" panose="020B0402040204020203" pitchFamily="34" charset="0"/>
              </a:rPr>
              <a:t>Project Advisor, Economic Development Strategy </a:t>
            </a:r>
            <a:endParaRPr lang="en-CA" sz="1400" i="1">
              <a:solidFill>
                <a:schemeClr val="tx1"/>
              </a:solidFill>
              <a:latin typeface="Segoe UI Semilight" panose="020B0402040204020203" pitchFamily="34" charset="0"/>
              <a:cs typeface="Segoe UI Semilight" panose="020B0402040204020203" pitchFamily="34" charset="0"/>
            </a:endParaRPr>
          </a:p>
        </p:txBody>
      </p:sp>
      <p:pic>
        <p:nvPicPr>
          <p:cNvPr id="4" name="Picture 3">
            <a:extLst>
              <a:ext uri="{FF2B5EF4-FFF2-40B4-BE49-F238E27FC236}">
                <a16:creationId xmlns:a16="http://schemas.microsoft.com/office/drawing/2014/main" id="{65F8E2DE-571B-4CBF-BC77-90EE5D45CB4D}"/>
              </a:ext>
            </a:extLst>
          </p:cNvPr>
          <p:cNvPicPr>
            <a:picLocks noChangeAspect="1"/>
          </p:cNvPicPr>
          <p:nvPr/>
        </p:nvPicPr>
        <p:blipFill>
          <a:blip r:embed="rId7"/>
          <a:stretch>
            <a:fillRect/>
          </a:stretch>
        </p:blipFill>
        <p:spPr>
          <a:xfrm>
            <a:off x="311967" y="3785771"/>
            <a:ext cx="1134319" cy="1391728"/>
          </a:xfrm>
          <a:prstGeom prst="rect">
            <a:avLst/>
          </a:prstGeom>
        </p:spPr>
      </p:pic>
      <p:sp>
        <p:nvSpPr>
          <p:cNvPr id="22" name="Rectangle 21">
            <a:extLst>
              <a:ext uri="{FF2B5EF4-FFF2-40B4-BE49-F238E27FC236}">
                <a16:creationId xmlns:a16="http://schemas.microsoft.com/office/drawing/2014/main" id="{32F21D0D-2A1E-4AFB-ADFC-540EDCF05679}"/>
              </a:ext>
            </a:extLst>
          </p:cNvPr>
          <p:cNvSpPr/>
          <p:nvPr/>
        </p:nvSpPr>
        <p:spPr>
          <a:xfrm>
            <a:off x="1422511" y="3780329"/>
            <a:ext cx="2729273" cy="1391728"/>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2000" b="1">
                <a:solidFill>
                  <a:schemeClr val="tx1"/>
                </a:solidFill>
                <a:latin typeface="Segoe UI Semilight" panose="020B0402040204020203" pitchFamily="34" charset="0"/>
                <a:cs typeface="Segoe UI Semilight" panose="020B0402040204020203" pitchFamily="34" charset="0"/>
              </a:rPr>
              <a:t>TIFFANY LYONS</a:t>
            </a:r>
            <a:br>
              <a:rPr lang="en-CA" sz="2000" b="1">
                <a:solidFill>
                  <a:schemeClr val="tx1"/>
                </a:solidFill>
                <a:latin typeface="Segoe UI Semilight" panose="020B0402040204020203" pitchFamily="34" charset="0"/>
                <a:cs typeface="Segoe UI Semilight" panose="020B0402040204020203" pitchFamily="34" charset="0"/>
              </a:rPr>
            </a:br>
            <a:r>
              <a:rPr lang="en-CA" sz="1400">
                <a:solidFill>
                  <a:schemeClr val="tx1"/>
                </a:solidFill>
                <a:latin typeface="Segoe UI Semilight" panose="020B0402040204020203" pitchFamily="34" charset="0"/>
                <a:cs typeface="Segoe UI Semilight" panose="020B0402040204020203" pitchFamily="34" charset="0"/>
              </a:rPr>
              <a:t>Research Consultant  </a:t>
            </a:r>
          </a:p>
          <a:p>
            <a:r>
              <a:rPr lang="en-CA" sz="1400">
                <a:solidFill>
                  <a:schemeClr val="tx1"/>
                </a:solidFill>
                <a:latin typeface="Segoe UI Semilight" panose="020B0402040204020203" pitchFamily="34" charset="0"/>
                <a:cs typeface="Segoe UI Semilight" panose="020B0402040204020203" pitchFamily="34" charset="0"/>
              </a:rPr>
              <a:t>Lord Cultural Resources</a:t>
            </a:r>
          </a:p>
          <a:p>
            <a:r>
              <a:rPr lang="en-CA" sz="1400" i="1">
                <a:solidFill>
                  <a:schemeClr val="tx1"/>
                </a:solidFill>
                <a:latin typeface="Segoe UI Semilight" panose="020B0402040204020203" pitchFamily="34" charset="0"/>
                <a:cs typeface="Segoe UI Semilight" panose="020B0402040204020203" pitchFamily="34" charset="0"/>
              </a:rPr>
              <a:t>Research and Project Support </a:t>
            </a:r>
          </a:p>
        </p:txBody>
      </p:sp>
      <p:pic>
        <p:nvPicPr>
          <p:cNvPr id="8" name="Picture 7" descr="A picture containing mountain, blurry, person, wave&#10;&#10;Description automatically generated">
            <a:extLst>
              <a:ext uri="{FF2B5EF4-FFF2-40B4-BE49-F238E27FC236}">
                <a16:creationId xmlns:a16="http://schemas.microsoft.com/office/drawing/2014/main" id="{E6D15A7D-7776-478A-B164-69C49594B615}"/>
              </a:ext>
            </a:extLst>
          </p:cNvPr>
          <p:cNvPicPr>
            <a:picLocks noChangeAspect="1"/>
          </p:cNvPicPr>
          <p:nvPr/>
        </p:nvPicPr>
        <p:blipFill rotWithShape="1">
          <a:blip r:embed="rId8">
            <a:extLst>
              <a:ext uri="{28A0092B-C50C-407E-A947-70E740481C1C}">
                <a14:useLocalDpi xmlns:a14="http://schemas.microsoft.com/office/drawing/2010/main" val="0"/>
              </a:ext>
            </a:extLst>
          </a:blip>
          <a:srcRect l="88840" r="8402"/>
          <a:stretch/>
        </p:blipFill>
        <p:spPr>
          <a:xfrm rot="16200000">
            <a:off x="5927905" y="-5927904"/>
            <a:ext cx="336191" cy="12191999"/>
          </a:xfrm>
          <a:prstGeom prst="rect">
            <a:avLst/>
          </a:prstGeom>
        </p:spPr>
      </p:pic>
    </p:spTree>
    <p:extLst>
      <p:ext uri="{BB962C8B-B14F-4D97-AF65-F5344CB8AC3E}">
        <p14:creationId xmlns:p14="http://schemas.microsoft.com/office/powerpoint/2010/main" val="2030773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8" name="Group 27" hidden="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419677"/>
            <a:ext cx="355196" cy="673460"/>
            <a:chOff x="0" y="823811"/>
            <a:chExt cx="355196" cy="673460"/>
          </a:xfrm>
        </p:grpSpPr>
        <p:sp>
          <p:nvSpPr>
            <p:cNvPr id="29" name="Rectangle 28">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hidden="1">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426762"/>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336193"/>
            <a:ext cx="1494330" cy="6858000"/>
          </a:xfrm>
          <a:prstGeom prst="rect">
            <a:avLst/>
          </a:prstGeom>
          <a:solidFill>
            <a:srgbClr val="DE7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850046"/>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mountain, blurry, person, wave&#10;&#10;Description automatically generated">
            <a:extLst>
              <a:ext uri="{FF2B5EF4-FFF2-40B4-BE49-F238E27FC236}">
                <a16:creationId xmlns:a16="http://schemas.microsoft.com/office/drawing/2014/main" id="{985DB7BF-79A9-42AA-8175-C7F64A059C3D}"/>
              </a:ext>
            </a:extLst>
          </p:cNvPr>
          <p:cNvPicPr>
            <a:picLocks noChangeAspect="1"/>
          </p:cNvPicPr>
          <p:nvPr/>
        </p:nvPicPr>
        <p:blipFill rotWithShape="1">
          <a:blip r:embed="rId3">
            <a:extLst>
              <a:ext uri="{28A0092B-C50C-407E-A947-70E740481C1C}">
                <a14:useLocalDpi xmlns:a14="http://schemas.microsoft.com/office/drawing/2010/main" val="0"/>
              </a:ext>
            </a:extLst>
          </a:blip>
          <a:srcRect l="88840" r="8402"/>
          <a:stretch/>
        </p:blipFill>
        <p:spPr>
          <a:xfrm rot="16200000">
            <a:off x="5927905" y="-5927904"/>
            <a:ext cx="336191" cy="12191999"/>
          </a:xfrm>
          <a:prstGeom prst="rect">
            <a:avLst/>
          </a:prstGeom>
        </p:spPr>
      </p:pic>
      <p:sp>
        <p:nvSpPr>
          <p:cNvPr id="16" name="TextBox 15">
            <a:extLst>
              <a:ext uri="{FF2B5EF4-FFF2-40B4-BE49-F238E27FC236}">
                <a16:creationId xmlns:a16="http://schemas.microsoft.com/office/drawing/2014/main" id="{AF23D046-6362-4DF6-A65F-A67654A63A80}"/>
              </a:ext>
            </a:extLst>
          </p:cNvPr>
          <p:cNvSpPr txBox="1"/>
          <p:nvPr/>
        </p:nvSpPr>
        <p:spPr>
          <a:xfrm>
            <a:off x="628401" y="729342"/>
            <a:ext cx="4943723" cy="535690"/>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2400" b="1">
                <a:solidFill>
                  <a:schemeClr val="accent2"/>
                </a:solidFill>
                <a:latin typeface="Segoe UI Semibold" panose="020B0702040204020203" pitchFamily="34" charset="0"/>
                <a:ea typeface="+mj-ea"/>
                <a:cs typeface="Segoe UI Semibold" panose="020B0702040204020203" pitchFamily="34" charset="0"/>
              </a:rPr>
              <a:t>WHAT</a:t>
            </a:r>
            <a:r>
              <a:rPr lang="en-US" sz="2400" b="1">
                <a:latin typeface="Segoe UI Semibold" panose="020B0702040204020203" pitchFamily="34" charset="0"/>
                <a:ea typeface="+mj-ea"/>
                <a:cs typeface="Segoe UI Semibold" panose="020B0702040204020203" pitchFamily="34" charset="0"/>
              </a:rPr>
              <a:t> is the Cultural Arts Study?</a:t>
            </a:r>
            <a:endParaRPr lang="en-US" sz="2400" baseline="30000">
              <a:latin typeface="+mj-lt"/>
              <a:ea typeface="+mj-ea"/>
              <a:cs typeface="+mj-cs"/>
            </a:endParaRPr>
          </a:p>
        </p:txBody>
      </p:sp>
      <p:sp>
        <p:nvSpPr>
          <p:cNvPr id="17" name="TextBox 16">
            <a:extLst>
              <a:ext uri="{FF2B5EF4-FFF2-40B4-BE49-F238E27FC236}">
                <a16:creationId xmlns:a16="http://schemas.microsoft.com/office/drawing/2014/main" id="{86278DA1-7635-42E7-BF43-89EAF520C0BA}"/>
              </a:ext>
            </a:extLst>
          </p:cNvPr>
          <p:cNvSpPr txBox="1"/>
          <p:nvPr/>
        </p:nvSpPr>
        <p:spPr>
          <a:xfrm>
            <a:off x="647174" y="1265667"/>
            <a:ext cx="4082321" cy="923330"/>
          </a:xfrm>
          <a:prstGeom prst="rect">
            <a:avLst/>
          </a:prstGeom>
          <a:noFill/>
        </p:spPr>
        <p:txBody>
          <a:bodyPr wrap="square" rtlCol="0">
            <a:spAutoFit/>
          </a:bodyPr>
          <a:lstStyle/>
          <a:p>
            <a:r>
              <a:rPr lang="en-US">
                <a:latin typeface="Segoe UI" panose="020B0502040204020203" pitchFamily="34" charset="0"/>
                <a:ea typeface="+mj-ea"/>
                <a:cs typeface="Segoe UI" panose="020B0502040204020203" pitchFamily="34" charset="0"/>
              </a:rPr>
              <a:t>A comprehensive assessment of the diverse arts and culture ecology in Prince George’s County</a:t>
            </a:r>
          </a:p>
        </p:txBody>
      </p:sp>
      <p:sp>
        <p:nvSpPr>
          <p:cNvPr id="18" name="TextBox 17">
            <a:extLst>
              <a:ext uri="{FF2B5EF4-FFF2-40B4-BE49-F238E27FC236}">
                <a16:creationId xmlns:a16="http://schemas.microsoft.com/office/drawing/2014/main" id="{F2CFB8B0-3B3B-4E8D-90EA-992223BA78F0}"/>
              </a:ext>
            </a:extLst>
          </p:cNvPr>
          <p:cNvSpPr txBox="1"/>
          <p:nvPr/>
        </p:nvSpPr>
        <p:spPr>
          <a:xfrm>
            <a:off x="828844" y="3163337"/>
            <a:ext cx="4297681" cy="3482946"/>
          </a:xfrm>
          <a:prstGeom prst="rect">
            <a:avLst/>
          </a:prstGeom>
        </p:spPr>
        <p:txBody>
          <a:bodyPr vert="horz" lIns="91440" tIns="45720" rIns="91440" bIns="45720" rtlCol="0" anchor="ctr">
            <a:normAutofit lnSpcReduction="10000"/>
          </a:bodyPr>
          <a:lstStyle/>
          <a:p>
            <a:pPr marL="114300">
              <a:lnSpc>
                <a:spcPct val="110000"/>
              </a:lnSpc>
              <a:spcBef>
                <a:spcPts val="600"/>
              </a:spcBef>
              <a:spcAft>
                <a:spcPts val="1200"/>
              </a:spcAft>
              <a:buClr>
                <a:schemeClr val="accent2"/>
              </a:buClr>
            </a:pPr>
            <a:r>
              <a:rPr lang="en-US" sz="1900">
                <a:latin typeface="Segoe UI" panose="020B0502040204020203" pitchFamily="34" charset="0"/>
                <a:cs typeface="Segoe UI" panose="020B0502040204020203" pitchFamily="34" charset="0"/>
              </a:rPr>
              <a:t>Prince George’s County Planning Department, Department of Parks and Recreation (DPR), and the Prince George’s Arts and Humanities Council</a:t>
            </a:r>
          </a:p>
          <a:p>
            <a:pPr marL="114300">
              <a:lnSpc>
                <a:spcPct val="110000"/>
              </a:lnSpc>
              <a:spcBef>
                <a:spcPts val="600"/>
              </a:spcBef>
              <a:spcAft>
                <a:spcPts val="1200"/>
              </a:spcAft>
              <a:buClr>
                <a:schemeClr val="accent2"/>
              </a:buClr>
            </a:pPr>
            <a:r>
              <a:rPr lang="en-US" sz="1900">
                <a:latin typeface="Segoe UI" panose="020B0502040204020203" pitchFamily="34" charset="0"/>
                <a:cs typeface="Segoe UI" panose="020B0502040204020203" pitchFamily="34" charset="0"/>
              </a:rPr>
              <a:t>Steering committee, arts advisors, and key stakeholders—broad spectrum of County voices</a:t>
            </a:r>
          </a:p>
          <a:p>
            <a:pPr marL="114300">
              <a:lnSpc>
                <a:spcPct val="110000"/>
              </a:lnSpc>
              <a:spcBef>
                <a:spcPts val="600"/>
              </a:spcBef>
              <a:spcAft>
                <a:spcPts val="1200"/>
              </a:spcAft>
              <a:buClr>
                <a:schemeClr val="accent2"/>
              </a:buClr>
            </a:pPr>
            <a:r>
              <a:rPr lang="en-US" sz="1900">
                <a:latin typeface="Segoe UI" panose="020B0502040204020203" pitchFamily="34" charset="0"/>
                <a:cs typeface="Segoe UI" panose="020B0502040204020203" pitchFamily="34" charset="0"/>
              </a:rPr>
              <a:t>Everyone is invited— please spread the word!</a:t>
            </a:r>
          </a:p>
        </p:txBody>
      </p:sp>
      <p:sp>
        <p:nvSpPr>
          <p:cNvPr id="19" name="Oval 18">
            <a:extLst>
              <a:ext uri="{FF2B5EF4-FFF2-40B4-BE49-F238E27FC236}">
                <a16:creationId xmlns:a16="http://schemas.microsoft.com/office/drawing/2014/main" id="{082C92A4-B658-477C-A222-1CC0F9BD2836}"/>
              </a:ext>
            </a:extLst>
          </p:cNvPr>
          <p:cNvSpPr/>
          <p:nvPr/>
        </p:nvSpPr>
        <p:spPr>
          <a:xfrm>
            <a:off x="632622" y="3230024"/>
            <a:ext cx="270588" cy="270588"/>
          </a:xfrm>
          <a:prstGeom prst="ellipse">
            <a:avLst/>
          </a:prstGeom>
          <a:solidFill>
            <a:srgbClr val="DE713E"/>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3EB19FE-CD8F-4E52-87B9-F339C4C0117A}"/>
              </a:ext>
            </a:extLst>
          </p:cNvPr>
          <p:cNvSpPr/>
          <p:nvPr/>
        </p:nvSpPr>
        <p:spPr>
          <a:xfrm>
            <a:off x="632622" y="4913604"/>
            <a:ext cx="270588" cy="270588"/>
          </a:xfrm>
          <a:prstGeom prst="ellipse">
            <a:avLst/>
          </a:prstGeom>
          <a:solidFill>
            <a:srgbClr val="DE713E"/>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36767C9-10C2-41BB-9AB4-CB7C78932D96}"/>
              </a:ext>
            </a:extLst>
          </p:cNvPr>
          <p:cNvSpPr/>
          <p:nvPr/>
        </p:nvSpPr>
        <p:spPr>
          <a:xfrm>
            <a:off x="632622" y="6019360"/>
            <a:ext cx="270588" cy="270588"/>
          </a:xfrm>
          <a:prstGeom prst="ellipse">
            <a:avLst/>
          </a:prstGeom>
          <a:solidFill>
            <a:srgbClr val="DE713E"/>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44192A0-3E9A-469D-88F9-58B31E40D932}"/>
              </a:ext>
            </a:extLst>
          </p:cNvPr>
          <p:cNvSpPr txBox="1"/>
          <p:nvPr/>
        </p:nvSpPr>
        <p:spPr>
          <a:xfrm>
            <a:off x="548642" y="2627647"/>
            <a:ext cx="4943723" cy="535690"/>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2400" b="1">
                <a:solidFill>
                  <a:schemeClr val="accent2"/>
                </a:solidFill>
                <a:latin typeface="Segoe UI Semibold" panose="020B0702040204020203" pitchFamily="34" charset="0"/>
                <a:ea typeface="+mj-ea"/>
                <a:cs typeface="Segoe UI Semibold" panose="020B0702040204020203" pitchFamily="34" charset="0"/>
              </a:rPr>
              <a:t>WHO</a:t>
            </a:r>
            <a:r>
              <a:rPr lang="en-US" sz="2400" b="1">
                <a:latin typeface="Segoe UI Semibold" panose="020B0702040204020203" pitchFamily="34" charset="0"/>
                <a:ea typeface="+mj-ea"/>
                <a:cs typeface="Segoe UI Semibold" panose="020B0702040204020203" pitchFamily="34" charset="0"/>
              </a:rPr>
              <a:t> is creating it?</a:t>
            </a:r>
            <a:endParaRPr lang="en-US" sz="2400" baseline="30000">
              <a:latin typeface="+mj-lt"/>
              <a:ea typeface="+mj-ea"/>
              <a:cs typeface="+mj-cs"/>
            </a:endParaRPr>
          </a:p>
        </p:txBody>
      </p:sp>
      <p:pic>
        <p:nvPicPr>
          <p:cNvPr id="21" name="Picture 20">
            <a:extLst>
              <a:ext uri="{FF2B5EF4-FFF2-40B4-BE49-F238E27FC236}">
                <a16:creationId xmlns:a16="http://schemas.microsoft.com/office/drawing/2014/main" id="{7D87437D-3742-4409-8B88-B0FCCD82E07F}"/>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t="-25661" r="10171" b="-59346"/>
          <a:stretch/>
        </p:blipFill>
        <p:spPr>
          <a:xfrm>
            <a:off x="670929" y="2331201"/>
            <a:ext cx="4343953" cy="203014"/>
          </a:xfrm>
          <a:prstGeom prst="rect">
            <a:avLst/>
          </a:prstGeom>
        </p:spPr>
      </p:pic>
      <p:pic>
        <p:nvPicPr>
          <p:cNvPr id="2" name="Picture 2">
            <a:extLst>
              <a:ext uri="{FF2B5EF4-FFF2-40B4-BE49-F238E27FC236}">
                <a16:creationId xmlns:a16="http://schemas.microsoft.com/office/drawing/2014/main" id="{E1ED0154-B838-46DD-9734-CAD846DF054D}"/>
              </a:ext>
            </a:extLst>
          </p:cNvPr>
          <p:cNvPicPr>
            <a:picLocks noChangeAspect="1"/>
          </p:cNvPicPr>
          <p:nvPr/>
        </p:nvPicPr>
        <p:blipFill>
          <a:blip r:embed="rId5"/>
          <a:stretch>
            <a:fillRect/>
          </a:stretch>
        </p:blipFill>
        <p:spPr>
          <a:xfrm>
            <a:off x="5740400" y="1710298"/>
            <a:ext cx="5664200" cy="3996203"/>
          </a:xfrm>
          <a:prstGeom prst="rect">
            <a:avLst/>
          </a:prstGeom>
        </p:spPr>
      </p:pic>
      <p:sp>
        <p:nvSpPr>
          <p:cNvPr id="15" name="TextBox 14">
            <a:extLst>
              <a:ext uri="{FF2B5EF4-FFF2-40B4-BE49-F238E27FC236}">
                <a16:creationId xmlns:a16="http://schemas.microsoft.com/office/drawing/2014/main" id="{8954CB88-5D9A-42D8-8355-F6C374E58EB2}"/>
              </a:ext>
            </a:extLst>
          </p:cNvPr>
          <p:cNvSpPr txBox="1"/>
          <p:nvPr/>
        </p:nvSpPr>
        <p:spPr>
          <a:xfrm>
            <a:off x="5698388" y="5387247"/>
            <a:ext cx="5692110" cy="321793"/>
          </a:xfrm>
          <a:prstGeom prst="rect">
            <a:avLst/>
          </a:prstGeom>
          <a:solidFill>
            <a:srgbClr val="000000">
              <a:alpha val="50000"/>
            </a:srgbClr>
          </a:solidFill>
          <a:ln>
            <a:noFill/>
          </a:ln>
        </p:spPr>
        <p:txBody>
          <a:bodyPr wrap="square" lIns="91440" tIns="45720" rIns="91440" bIns="45720" anchor="t">
            <a:noAutofit/>
          </a:bodyPr>
          <a:lstStyle/>
          <a:p>
            <a:pPr algn="ctr">
              <a:spcAft>
                <a:spcPts val="600"/>
              </a:spcAft>
            </a:pPr>
            <a:r>
              <a:rPr lang="en-US" sz="1150">
                <a:solidFill>
                  <a:srgbClr val="FFFFFF"/>
                </a:solidFill>
                <a:latin typeface="Segoe UI Light"/>
                <a:cs typeface="Segoe UI Light"/>
              </a:rPr>
              <a:t>Image Source: Joe's Movement Emporium  blog article on Creative Suitland</a:t>
            </a:r>
            <a:endParaRPr lang="en-CA" sz="1150">
              <a:solidFill>
                <a:srgbClr val="FFFFFF"/>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286207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LIDO_PRESENTATION_ID" val="53ab0293-8749-4a0b-a27b-7408a20ca999"/>
  <p:tag name="SLIDO_APP_VERSION" val="0.14.0.10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F5CA78457C19F46BEF83E2B74CF26D2" ma:contentTypeVersion="14" ma:contentTypeDescription="Create a new document." ma:contentTypeScope="" ma:versionID="ca6f77a9f2b06cc75744f36f6fb00eee">
  <xsd:schema xmlns:xsd="http://www.w3.org/2001/XMLSchema" xmlns:xs="http://www.w3.org/2001/XMLSchema" xmlns:p="http://schemas.microsoft.com/office/2006/metadata/properties" xmlns:ns2="558f5505-ffa8-4753-9b76-31df8fd29152" xmlns:ns3="d70091e4-dacc-4a28-9c28-eecfd6562068" targetNamespace="http://schemas.microsoft.com/office/2006/metadata/properties" ma:root="true" ma:fieldsID="2d6f14ad10d0fb6bee3410fee9498c50" ns2:_="" ns3:_="">
    <xsd:import namespace="558f5505-ffa8-4753-9b76-31df8fd29152"/>
    <xsd:import namespace="d70091e4-dacc-4a28-9c28-eecfd656206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8f5505-ffa8-4753-9b76-31df8fd2915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70091e4-dacc-4a28-9c28-eecfd656206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558f5505-ffa8-4753-9b76-31df8fd29152">
      <UserInfo>
        <DisplayName>Akins, Vanessa</DisplayName>
        <AccountId>153</AccountId>
        <AccountType/>
      </UserInfo>
      <UserInfo>
        <DisplayName>Brockinton, Carly</DisplayName>
        <AccountId>159</AccountId>
        <AccountType/>
      </UserInfo>
      <UserInfo>
        <DisplayName>Reynolds, Kipling</DisplayName>
        <AccountId>15</AccountId>
        <AccountType/>
      </UserInfo>
      <UserInfo>
        <DisplayName>Sonnett, Shannon</DisplayName>
        <AccountId>78</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2D5291-406F-400C-AE42-E2FF89A44929}"/>
</file>

<file path=customXml/itemProps2.xml><?xml version="1.0" encoding="utf-8"?>
<ds:datastoreItem xmlns:ds="http://schemas.openxmlformats.org/officeDocument/2006/customXml" ds:itemID="{E45D7D6E-915F-479D-9C31-B352E8F4D212}">
  <ds:schemaRefs>
    <ds:schemaRef ds:uri="558f5505-ffa8-4753-9b76-31df8fd29152"/>
    <ds:schemaRef ds:uri="http://purl.org/dc/dcmitype/"/>
    <ds:schemaRef ds:uri="http://www.w3.org/XML/1998/namespace"/>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d70091e4-dacc-4a28-9c28-eecfd6562068"/>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A55EC481-F9A9-4D67-87C1-3A25DA6A404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2899</Words>
  <Application>Microsoft Office PowerPoint</Application>
  <PresentationFormat>Widescreen</PresentationFormat>
  <Paragraphs>316</Paragraphs>
  <Slides>33</Slides>
  <Notes>28</Notes>
  <HiddenSlides>2</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33</vt:i4>
      </vt:variant>
    </vt:vector>
  </HeadingPairs>
  <TitlesOfParts>
    <vt:vector size="49" baseType="lpstr">
      <vt:lpstr>Arial</vt:lpstr>
      <vt:lpstr>Calibri</vt:lpstr>
      <vt:lpstr>Calibri Light</vt:lpstr>
      <vt:lpstr>Courier New</vt:lpstr>
      <vt:lpstr>Gotham HTF</vt:lpstr>
      <vt:lpstr>HelveticaNeueLT Std</vt:lpstr>
      <vt:lpstr>Segoe UI</vt:lpstr>
      <vt:lpstr>Segoe UI Black</vt:lpstr>
      <vt:lpstr>Segoe UI Light</vt:lpstr>
      <vt:lpstr>Segoe UI Semibold</vt:lpstr>
      <vt:lpstr>Segoe UI Semilight</vt:lpstr>
      <vt:lpstr>Times New Roman</vt:lpstr>
      <vt:lpstr>Tw Cen MT</vt:lpstr>
      <vt:lpstr>Whitney HTF Book</vt:lpstr>
      <vt:lpstr>Whitney HTF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YOUR PLANNING TEAM</vt:lpstr>
      <vt:lpstr>PowerPoint Presentation</vt:lpstr>
      <vt:lpstr>PowerPoint Presentation</vt:lpstr>
      <vt:lpstr>BUILDING  WITH CULTURE</vt:lpstr>
      <vt:lpstr>PowerPoint Presentation</vt:lpstr>
      <vt:lpstr>PowerPoint Presentation</vt:lpstr>
      <vt:lpstr>PowerPoint Presentation</vt:lpstr>
      <vt:lpstr>Prince George’s County ART IN PUBLIC PLACES </vt:lpstr>
      <vt:lpstr>PUBLIC ART</vt:lpstr>
      <vt:lpstr>PowerPoint Presentation</vt:lpstr>
      <vt:lpstr>PowerPoint Presentation</vt:lpstr>
      <vt:lpstr>PowerPoint Presentation</vt:lpstr>
      <vt:lpstr>CASE STUDIES: PLACEMAKING</vt:lpstr>
      <vt:lpstr>PowerPoint Presentation</vt:lpstr>
      <vt:lpstr>PowerPoint Presentation</vt:lpstr>
      <vt:lpstr>Creative Entrepreneurship Project (CEP) San Jose, California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Tiffany Lyons</dc:creator>
  <cp:lastModifiedBy>Akins, Vanessa</cp:lastModifiedBy>
  <cp:revision>1</cp:revision>
  <dcterms:created xsi:type="dcterms:W3CDTF">2021-02-09T15:15:02Z</dcterms:created>
  <dcterms:modified xsi:type="dcterms:W3CDTF">2022-11-08T15:03:34Z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0x010100DF5CA78457C19F46BEF83E2B74CF26D2</vt:lpwstr>
  </property>
</Properties>
</file>